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0"/>
  </p:notesMasterIdLst>
  <p:handoutMasterIdLst>
    <p:handoutMasterId r:id="rId21"/>
  </p:handoutMasterIdLst>
  <p:sldIdLst>
    <p:sldId id="256" r:id="rId2"/>
    <p:sldId id="519" r:id="rId3"/>
    <p:sldId id="545" r:id="rId4"/>
    <p:sldId id="521" r:id="rId5"/>
    <p:sldId id="525" r:id="rId6"/>
    <p:sldId id="546" r:id="rId7"/>
    <p:sldId id="557" r:id="rId8"/>
    <p:sldId id="547" r:id="rId9"/>
    <p:sldId id="548" r:id="rId10"/>
    <p:sldId id="549" r:id="rId11"/>
    <p:sldId id="550" r:id="rId12"/>
    <p:sldId id="534" r:id="rId13"/>
    <p:sldId id="551" r:id="rId14"/>
    <p:sldId id="553" r:id="rId15"/>
    <p:sldId id="552" r:id="rId16"/>
    <p:sldId id="554" r:id="rId17"/>
    <p:sldId id="555" r:id="rId18"/>
    <p:sldId id="55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40" autoAdjust="0"/>
  </p:normalViewPr>
  <p:slideViewPr>
    <p:cSldViewPr snapToGrid="0">
      <p:cViewPr varScale="1">
        <p:scale>
          <a:sx n="132" d="100"/>
          <a:sy n="132" d="100"/>
        </p:scale>
        <p:origin x="1374" y="132"/>
      </p:cViewPr>
      <p:guideLst>
        <p:guide orient="horz" pos="2160"/>
        <p:guide pos="3840"/>
      </p:guideLst>
    </p:cSldViewPr>
  </p:slideViewPr>
  <p:notesTextViewPr>
    <p:cViewPr>
      <p:scale>
        <a:sx n="1" d="1"/>
        <a:sy n="1" d="1"/>
      </p:scale>
      <p:origin x="0" y="0"/>
    </p:cViewPr>
  </p:notesTextViewPr>
  <p:notesViewPr>
    <p:cSldViewPr snapToGrid="0">
      <p:cViewPr varScale="1">
        <p:scale>
          <a:sx n="72" d="100"/>
          <a:sy n="72"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Noda" userId="6597f0e1a55b5388" providerId="LiveId" clId="{4F303878-516A-4111-889A-55450F1605D0}"/>
    <pc:docChg chg="undo redo custSel addSld delSld modSld">
      <pc:chgData name="🐟 Noda" userId="6597f0e1a55b5388" providerId="LiveId" clId="{4F303878-516A-4111-889A-55450F1605D0}" dt="2022-08-03T05:45:04.771" v="2776" actId="20577"/>
      <pc:docMkLst>
        <pc:docMk/>
      </pc:docMkLst>
      <pc:sldChg chg="addSp delSp modSp mod modNotesTx">
        <pc:chgData name="🐟 Noda" userId="6597f0e1a55b5388" providerId="LiveId" clId="{4F303878-516A-4111-889A-55450F1605D0}" dt="2022-08-03T04:43:27.785" v="1805" actId="20577"/>
        <pc:sldMkLst>
          <pc:docMk/>
          <pc:sldMk cId="1304532741" sldId="519"/>
        </pc:sldMkLst>
        <pc:spChg chg="mod">
          <ac:chgData name="🐟 Noda" userId="6597f0e1a55b5388" providerId="LiveId" clId="{4F303878-516A-4111-889A-55450F1605D0}" dt="2022-08-02T15:49:44.285" v="149" actId="20577"/>
          <ac:spMkLst>
            <pc:docMk/>
            <pc:sldMk cId="1304532741" sldId="519"/>
            <ac:spMk id="3" creationId="{00000000-0000-0000-0000-000000000000}"/>
          </ac:spMkLst>
        </pc:spChg>
        <pc:spChg chg="mod">
          <ac:chgData name="🐟 Noda" userId="6597f0e1a55b5388" providerId="LiveId" clId="{4F303878-516A-4111-889A-55450F1605D0}" dt="2022-08-02T15:00:42.924" v="1" actId="2711"/>
          <ac:spMkLst>
            <pc:docMk/>
            <pc:sldMk cId="1304532741" sldId="519"/>
            <ac:spMk id="4" creationId="{00000000-0000-0000-0000-000000000000}"/>
          </ac:spMkLst>
        </pc:spChg>
        <pc:picChg chg="add mod">
          <ac:chgData name="🐟 Noda" userId="6597f0e1a55b5388" providerId="LiveId" clId="{4F303878-516A-4111-889A-55450F1605D0}" dt="2022-08-03T04:42:54.957" v="1722" actId="1076"/>
          <ac:picMkLst>
            <pc:docMk/>
            <pc:sldMk cId="1304532741" sldId="519"/>
            <ac:picMk id="5" creationId="{24713362-3E35-870A-FC76-A6E50832FCDD}"/>
          </ac:picMkLst>
        </pc:picChg>
        <pc:picChg chg="del">
          <ac:chgData name="🐟 Noda" userId="6597f0e1a55b5388" providerId="LiveId" clId="{4F303878-516A-4111-889A-55450F1605D0}" dt="2022-08-02T15:10:02.722" v="17" actId="478"/>
          <ac:picMkLst>
            <pc:docMk/>
            <pc:sldMk cId="1304532741" sldId="519"/>
            <ac:picMk id="5" creationId="{F749C758-C9FA-4F39-89AB-BFEEA02433BA}"/>
          </ac:picMkLst>
        </pc:picChg>
        <pc:picChg chg="add del mod">
          <ac:chgData name="🐟 Noda" userId="6597f0e1a55b5388" providerId="LiveId" clId="{4F303878-516A-4111-889A-55450F1605D0}" dt="2022-08-03T04:41:55.887" v="1710" actId="478"/>
          <ac:picMkLst>
            <pc:docMk/>
            <pc:sldMk cId="1304532741" sldId="519"/>
            <ac:picMk id="6" creationId="{2A926C75-F69E-033F-5A14-D2D1AAB7F9CB}"/>
          </ac:picMkLst>
        </pc:picChg>
        <pc:picChg chg="add del mod">
          <ac:chgData name="🐟 Noda" userId="6597f0e1a55b5388" providerId="LiveId" clId="{4F303878-516A-4111-889A-55450F1605D0}" dt="2022-08-03T04:42:34.769" v="1717" actId="478"/>
          <ac:picMkLst>
            <pc:docMk/>
            <pc:sldMk cId="1304532741" sldId="519"/>
            <ac:picMk id="8" creationId="{85B35DD8-621C-F84B-F6F2-784367470AF1}"/>
          </ac:picMkLst>
        </pc:picChg>
        <pc:picChg chg="add mod">
          <ac:chgData name="🐟 Noda" userId="6597f0e1a55b5388" providerId="LiveId" clId="{4F303878-516A-4111-889A-55450F1605D0}" dt="2022-08-03T04:42:52.379" v="1721" actId="1076"/>
          <ac:picMkLst>
            <pc:docMk/>
            <pc:sldMk cId="1304532741" sldId="519"/>
            <ac:picMk id="9" creationId="{C62FC096-E69E-FD77-7F7D-A04727216855}"/>
          </ac:picMkLst>
        </pc:picChg>
        <pc:picChg chg="add del mod">
          <ac:chgData name="🐟 Noda" userId="6597f0e1a55b5388" providerId="LiveId" clId="{4F303878-516A-4111-889A-55450F1605D0}" dt="2022-08-02T15:42:18.529" v="42" actId="22"/>
          <ac:picMkLst>
            <pc:docMk/>
            <pc:sldMk cId="1304532741" sldId="519"/>
            <ac:picMk id="10" creationId="{5D6949C3-CB64-8559-3C32-B3345D599435}"/>
          </ac:picMkLst>
        </pc:picChg>
      </pc:sldChg>
      <pc:sldChg chg="addSp delSp modSp mod modNotesTx">
        <pc:chgData name="🐟 Noda" userId="6597f0e1a55b5388" providerId="LiveId" clId="{4F303878-516A-4111-889A-55450F1605D0}" dt="2022-08-03T04:57:22.612" v="1978"/>
        <pc:sldMkLst>
          <pc:docMk/>
          <pc:sldMk cId="1557320873" sldId="521"/>
        </pc:sldMkLst>
        <pc:spChg chg="mod">
          <ac:chgData name="🐟 Noda" userId="6597f0e1a55b5388" providerId="LiveId" clId="{4F303878-516A-4111-889A-55450F1605D0}" dt="2022-08-03T04:57:00.326" v="1973" actId="20577"/>
          <ac:spMkLst>
            <pc:docMk/>
            <pc:sldMk cId="1557320873" sldId="521"/>
            <ac:spMk id="3" creationId="{00000000-0000-0000-0000-000000000000}"/>
          </ac:spMkLst>
        </pc:spChg>
        <pc:spChg chg="mod">
          <ac:chgData name="🐟 Noda" userId="6597f0e1a55b5388" providerId="LiveId" clId="{4F303878-516A-4111-889A-55450F1605D0}" dt="2022-08-02T15:01:00.318" v="5" actId="2711"/>
          <ac:spMkLst>
            <pc:docMk/>
            <pc:sldMk cId="1557320873" sldId="521"/>
            <ac:spMk id="4" creationId="{00000000-0000-0000-0000-000000000000}"/>
          </ac:spMkLst>
        </pc:spChg>
        <pc:picChg chg="add del mod">
          <ac:chgData name="🐟 Noda" userId="6597f0e1a55b5388" providerId="LiveId" clId="{4F303878-516A-4111-889A-55450F1605D0}" dt="2022-08-02T15:51:26.650" v="169" actId="22"/>
          <ac:picMkLst>
            <pc:docMk/>
            <pc:sldMk cId="1557320873" sldId="521"/>
            <ac:picMk id="5" creationId="{8AC9E125-43EB-F108-B1A0-C4DD898221C3}"/>
          </ac:picMkLst>
        </pc:picChg>
        <pc:picChg chg="add del mod">
          <ac:chgData name="🐟 Noda" userId="6597f0e1a55b5388" providerId="LiveId" clId="{4F303878-516A-4111-889A-55450F1605D0}" dt="2022-08-02T16:03:44.249" v="251" actId="478"/>
          <ac:picMkLst>
            <pc:docMk/>
            <pc:sldMk cId="1557320873" sldId="521"/>
            <ac:picMk id="6" creationId="{9730FFE3-CC4A-E072-4FCD-EA714BD4E678}"/>
          </ac:picMkLst>
        </pc:picChg>
      </pc:sldChg>
      <pc:sldChg chg="addSp delSp modSp mod modNotesTx">
        <pc:chgData name="🐟 Noda" userId="6597f0e1a55b5388" providerId="LiveId" clId="{4F303878-516A-4111-889A-55450F1605D0}" dt="2022-08-03T05:04:00.744" v="2091" actId="20577"/>
        <pc:sldMkLst>
          <pc:docMk/>
          <pc:sldMk cId="543988160" sldId="525"/>
        </pc:sldMkLst>
        <pc:spChg chg="mod">
          <ac:chgData name="🐟 Noda" userId="6597f0e1a55b5388" providerId="LiveId" clId="{4F303878-516A-4111-889A-55450F1605D0}" dt="2022-08-02T17:10:53.303" v="598" actId="20577"/>
          <ac:spMkLst>
            <pc:docMk/>
            <pc:sldMk cId="543988160" sldId="525"/>
            <ac:spMk id="3" creationId="{00000000-0000-0000-0000-000000000000}"/>
          </ac:spMkLst>
        </pc:spChg>
        <pc:spChg chg="mod">
          <ac:chgData name="🐟 Noda" userId="6597f0e1a55b5388" providerId="LiveId" clId="{4F303878-516A-4111-889A-55450F1605D0}" dt="2022-08-02T17:18:33.891" v="788" actId="20577"/>
          <ac:spMkLst>
            <pc:docMk/>
            <pc:sldMk cId="543988160" sldId="525"/>
            <ac:spMk id="4" creationId="{00000000-0000-0000-0000-000000000000}"/>
          </ac:spMkLst>
        </pc:spChg>
        <pc:spChg chg="add del">
          <ac:chgData name="🐟 Noda" userId="6597f0e1a55b5388" providerId="LiveId" clId="{4F303878-516A-4111-889A-55450F1605D0}" dt="2022-08-02T17:11:14.472" v="600" actId="22"/>
          <ac:spMkLst>
            <pc:docMk/>
            <pc:sldMk cId="543988160" sldId="525"/>
            <ac:spMk id="13" creationId="{5A59C67A-8853-807E-5473-BFFC2D0BFAE1}"/>
          </ac:spMkLst>
        </pc:spChg>
        <pc:picChg chg="del">
          <ac:chgData name="🐟 Noda" userId="6597f0e1a55b5388" providerId="LiveId" clId="{4F303878-516A-4111-889A-55450F1605D0}" dt="2022-08-02T16:33:27.987" v="394" actId="478"/>
          <ac:picMkLst>
            <pc:docMk/>
            <pc:sldMk cId="543988160" sldId="525"/>
            <ac:picMk id="5" creationId="{31E356BE-2A3F-42AF-90A4-F374B915861F}"/>
          </ac:picMkLst>
        </pc:picChg>
        <pc:picChg chg="add del mod">
          <ac:chgData name="🐟 Noda" userId="6597f0e1a55b5388" providerId="LiveId" clId="{4F303878-516A-4111-889A-55450F1605D0}" dt="2022-08-02T16:53:28.218" v="463" actId="478"/>
          <ac:picMkLst>
            <pc:docMk/>
            <pc:sldMk cId="543988160" sldId="525"/>
            <ac:picMk id="6" creationId="{2F87F494-4B33-79EA-CE72-53B4BA369BF3}"/>
          </ac:picMkLst>
        </pc:picChg>
        <pc:picChg chg="del">
          <ac:chgData name="🐟 Noda" userId="6597f0e1a55b5388" providerId="LiveId" clId="{4F303878-516A-4111-889A-55450F1605D0}" dt="2022-08-02T16:33:28.659" v="395" actId="478"/>
          <ac:picMkLst>
            <pc:docMk/>
            <pc:sldMk cId="543988160" sldId="525"/>
            <ac:picMk id="8" creationId="{E608AFBC-BEC4-4358-B1EC-DDB72B7AFA5C}"/>
          </ac:picMkLst>
        </pc:picChg>
        <pc:picChg chg="add mod">
          <ac:chgData name="🐟 Noda" userId="6597f0e1a55b5388" providerId="LiveId" clId="{4F303878-516A-4111-889A-55450F1605D0}" dt="2022-08-02T16:53:42.632" v="465" actId="1076"/>
          <ac:picMkLst>
            <pc:docMk/>
            <pc:sldMk cId="543988160" sldId="525"/>
            <ac:picMk id="9" creationId="{D4C94B03-1F41-D4F8-AD13-9E501EC3C235}"/>
          </ac:picMkLst>
        </pc:picChg>
        <pc:picChg chg="add del">
          <ac:chgData name="🐟 Noda" userId="6597f0e1a55b5388" providerId="LiveId" clId="{4F303878-516A-4111-889A-55450F1605D0}" dt="2022-08-02T16:53:54.071" v="471" actId="22"/>
          <ac:picMkLst>
            <pc:docMk/>
            <pc:sldMk cId="543988160" sldId="525"/>
            <ac:picMk id="11" creationId="{AE6C26B8-B2BF-EAD7-A9B5-3E0F0EE1A270}"/>
          </ac:picMkLst>
        </pc:picChg>
      </pc:sldChg>
      <pc:sldChg chg="addSp delSp modSp mod modNotesTx">
        <pc:chgData name="🐟 Noda" userId="6597f0e1a55b5388" providerId="LiveId" clId="{4F303878-516A-4111-889A-55450F1605D0}" dt="2022-08-02T18:27:41.632" v="1216" actId="1076"/>
        <pc:sldMkLst>
          <pc:docMk/>
          <pc:sldMk cId="1648133335" sldId="534"/>
        </pc:sldMkLst>
        <pc:spChg chg="add del mod">
          <ac:chgData name="🐟 Noda" userId="6597f0e1a55b5388" providerId="LiveId" clId="{4F303878-516A-4111-889A-55450F1605D0}" dt="2022-08-02T18:27:01.747" v="1214" actId="20577"/>
          <ac:spMkLst>
            <pc:docMk/>
            <pc:sldMk cId="1648133335" sldId="534"/>
            <ac:spMk id="3" creationId="{00000000-0000-0000-0000-000000000000}"/>
          </ac:spMkLst>
        </pc:spChg>
        <pc:spChg chg="mod">
          <ac:chgData name="🐟 Noda" userId="6597f0e1a55b5388" providerId="LiveId" clId="{4F303878-516A-4111-889A-55450F1605D0}" dt="2022-08-02T15:01:11.376" v="9" actId="2711"/>
          <ac:spMkLst>
            <pc:docMk/>
            <pc:sldMk cId="1648133335" sldId="534"/>
            <ac:spMk id="4" creationId="{00000000-0000-0000-0000-000000000000}"/>
          </ac:spMkLst>
        </pc:spChg>
        <pc:spChg chg="add del mod">
          <ac:chgData name="🐟 Noda" userId="6597f0e1a55b5388" providerId="LiveId" clId="{4F303878-516A-4111-889A-55450F1605D0}" dt="2022-08-02T18:26:25.252" v="1183" actId="478"/>
          <ac:spMkLst>
            <pc:docMk/>
            <pc:sldMk cId="1648133335" sldId="534"/>
            <ac:spMk id="10" creationId="{6C995F78-0365-60DE-0B63-CF05D94E947A}"/>
          </ac:spMkLst>
        </pc:spChg>
        <pc:picChg chg="del">
          <ac:chgData name="🐟 Noda" userId="6597f0e1a55b5388" providerId="LiveId" clId="{4F303878-516A-4111-889A-55450F1605D0}" dt="2022-08-02T18:19:14.126" v="1141" actId="478"/>
          <ac:picMkLst>
            <pc:docMk/>
            <pc:sldMk cId="1648133335" sldId="534"/>
            <ac:picMk id="5" creationId="{2D510ADD-C242-15B5-440A-BCA73A51664B}"/>
          </ac:picMkLst>
        </pc:picChg>
        <pc:picChg chg="add mod">
          <ac:chgData name="🐟 Noda" userId="6597f0e1a55b5388" providerId="LiveId" clId="{4F303878-516A-4111-889A-55450F1605D0}" dt="2022-08-02T18:26:56.691" v="1212" actId="1076"/>
          <ac:picMkLst>
            <pc:docMk/>
            <pc:sldMk cId="1648133335" sldId="534"/>
            <ac:picMk id="6" creationId="{180A6B56-BD39-F5AD-C22C-43AD3BE7BC91}"/>
          </ac:picMkLst>
        </pc:picChg>
        <pc:picChg chg="add mod">
          <ac:chgData name="🐟 Noda" userId="6597f0e1a55b5388" providerId="LiveId" clId="{4F303878-516A-4111-889A-55450F1605D0}" dt="2022-08-02T18:27:41.632" v="1216" actId="1076"/>
          <ac:picMkLst>
            <pc:docMk/>
            <pc:sldMk cId="1648133335" sldId="534"/>
            <ac:picMk id="8" creationId="{38A7E6EE-0620-C2BE-1AC4-50962C8CC834}"/>
          </ac:picMkLst>
        </pc:picChg>
      </pc:sldChg>
      <pc:sldChg chg="del">
        <pc:chgData name="🐟 Noda" userId="6597f0e1a55b5388" providerId="LiveId" clId="{4F303878-516A-4111-889A-55450F1605D0}" dt="2022-08-02T15:00:52.819" v="3" actId="47"/>
        <pc:sldMkLst>
          <pc:docMk/>
          <pc:sldMk cId="4257308028" sldId="535"/>
        </pc:sldMkLst>
      </pc:sldChg>
      <pc:sldChg chg="del">
        <pc:chgData name="🐟 Noda" userId="6597f0e1a55b5388" providerId="LiveId" clId="{4F303878-516A-4111-889A-55450F1605D0}" dt="2022-08-02T15:00:52.819" v="3" actId="47"/>
        <pc:sldMkLst>
          <pc:docMk/>
          <pc:sldMk cId="2838569463" sldId="536"/>
        </pc:sldMkLst>
      </pc:sldChg>
      <pc:sldChg chg="del">
        <pc:chgData name="🐟 Noda" userId="6597f0e1a55b5388" providerId="LiveId" clId="{4F303878-516A-4111-889A-55450F1605D0}" dt="2022-08-02T15:00:52.819" v="3" actId="47"/>
        <pc:sldMkLst>
          <pc:docMk/>
          <pc:sldMk cId="277412636" sldId="537"/>
        </pc:sldMkLst>
      </pc:sldChg>
      <pc:sldChg chg="del">
        <pc:chgData name="🐟 Noda" userId="6597f0e1a55b5388" providerId="LiveId" clId="{4F303878-516A-4111-889A-55450F1605D0}" dt="2022-08-02T15:03:20.991" v="10" actId="47"/>
        <pc:sldMkLst>
          <pc:docMk/>
          <pc:sldMk cId="1241073822" sldId="539"/>
        </pc:sldMkLst>
      </pc:sldChg>
      <pc:sldChg chg="del">
        <pc:chgData name="🐟 Noda" userId="6597f0e1a55b5388" providerId="LiveId" clId="{4F303878-516A-4111-889A-55450F1605D0}" dt="2022-08-02T15:03:20.991" v="10" actId="47"/>
        <pc:sldMkLst>
          <pc:docMk/>
          <pc:sldMk cId="3383622987" sldId="540"/>
        </pc:sldMkLst>
      </pc:sldChg>
      <pc:sldChg chg="del">
        <pc:chgData name="🐟 Noda" userId="6597f0e1a55b5388" providerId="LiveId" clId="{4F303878-516A-4111-889A-55450F1605D0}" dt="2022-08-02T15:03:20.991" v="10" actId="47"/>
        <pc:sldMkLst>
          <pc:docMk/>
          <pc:sldMk cId="1840762911" sldId="541"/>
        </pc:sldMkLst>
      </pc:sldChg>
      <pc:sldChg chg="del">
        <pc:chgData name="🐟 Noda" userId="6597f0e1a55b5388" providerId="LiveId" clId="{4F303878-516A-4111-889A-55450F1605D0}" dt="2022-08-02T15:03:20.991" v="10" actId="47"/>
        <pc:sldMkLst>
          <pc:docMk/>
          <pc:sldMk cId="2402478755" sldId="542"/>
        </pc:sldMkLst>
      </pc:sldChg>
      <pc:sldChg chg="del">
        <pc:chgData name="🐟 Noda" userId="6597f0e1a55b5388" providerId="LiveId" clId="{4F303878-516A-4111-889A-55450F1605D0}" dt="2022-08-02T15:03:20.991" v="10" actId="47"/>
        <pc:sldMkLst>
          <pc:docMk/>
          <pc:sldMk cId="3442971146" sldId="543"/>
        </pc:sldMkLst>
      </pc:sldChg>
      <pc:sldChg chg="modSp del mod modNotesTx">
        <pc:chgData name="🐟 Noda" userId="6597f0e1a55b5388" providerId="LiveId" clId="{4F303878-516A-4111-889A-55450F1605D0}" dt="2022-08-02T19:23:13.259" v="1648" actId="47"/>
        <pc:sldMkLst>
          <pc:docMk/>
          <pc:sldMk cId="3804295268" sldId="544"/>
        </pc:sldMkLst>
        <pc:spChg chg="mod">
          <ac:chgData name="🐟 Noda" userId="6597f0e1a55b5388" providerId="LiveId" clId="{4F303878-516A-4111-889A-55450F1605D0}" dt="2022-08-02T15:03:29.493" v="12" actId="2711"/>
          <ac:spMkLst>
            <pc:docMk/>
            <pc:sldMk cId="3804295268" sldId="544"/>
            <ac:spMk id="4" creationId="{00000000-0000-0000-0000-000000000000}"/>
          </ac:spMkLst>
        </pc:spChg>
      </pc:sldChg>
      <pc:sldChg chg="addSp delSp modSp add mod modNotesTx">
        <pc:chgData name="🐟 Noda" userId="6597f0e1a55b5388" providerId="LiveId" clId="{4F303878-516A-4111-889A-55450F1605D0}" dt="2022-08-03T04:51:06.550" v="1901" actId="20577"/>
        <pc:sldMkLst>
          <pc:docMk/>
          <pc:sldMk cId="2239252429" sldId="545"/>
        </pc:sldMkLst>
        <pc:spChg chg="mod">
          <ac:chgData name="🐟 Noda" userId="6597f0e1a55b5388" providerId="LiveId" clId="{4F303878-516A-4111-889A-55450F1605D0}" dt="2022-08-02T15:57:37.648" v="237" actId="20577"/>
          <ac:spMkLst>
            <pc:docMk/>
            <pc:sldMk cId="2239252429" sldId="545"/>
            <ac:spMk id="3" creationId="{00000000-0000-0000-0000-000000000000}"/>
          </ac:spMkLst>
        </pc:spChg>
        <pc:picChg chg="add mod">
          <ac:chgData name="🐟 Noda" userId="6597f0e1a55b5388" providerId="LiveId" clId="{4F303878-516A-4111-889A-55450F1605D0}" dt="2022-08-02T15:51:39.829" v="174" actId="1076"/>
          <ac:picMkLst>
            <pc:docMk/>
            <pc:sldMk cId="2239252429" sldId="545"/>
            <ac:picMk id="5" creationId="{5096D026-0C2A-1DAD-4909-68138B577E95}"/>
          </ac:picMkLst>
        </pc:picChg>
        <pc:picChg chg="del">
          <ac:chgData name="🐟 Noda" userId="6597f0e1a55b5388" providerId="LiveId" clId="{4F303878-516A-4111-889A-55450F1605D0}" dt="2022-08-02T15:51:09.103" v="162" actId="478"/>
          <ac:picMkLst>
            <pc:docMk/>
            <pc:sldMk cId="2239252429" sldId="545"/>
            <ac:picMk id="6" creationId="{2A926C75-F69E-033F-5A14-D2D1AAB7F9CB}"/>
          </ac:picMkLst>
        </pc:picChg>
        <pc:picChg chg="add del">
          <ac:chgData name="🐟 Noda" userId="6597f0e1a55b5388" providerId="LiveId" clId="{4F303878-516A-4111-889A-55450F1605D0}" dt="2022-08-02T15:51:32.302" v="173" actId="478"/>
          <ac:picMkLst>
            <pc:docMk/>
            <pc:sldMk cId="2239252429" sldId="545"/>
            <ac:picMk id="8" creationId="{85B35DD8-621C-F84B-F6F2-784367470AF1}"/>
          </ac:picMkLst>
        </pc:picChg>
      </pc:sldChg>
      <pc:sldChg chg="modSp add mod modNotesTx">
        <pc:chgData name="🐟 Noda" userId="6597f0e1a55b5388" providerId="LiveId" clId="{4F303878-516A-4111-889A-55450F1605D0}" dt="2022-08-03T05:06:47.729" v="2101"/>
        <pc:sldMkLst>
          <pc:docMk/>
          <pc:sldMk cId="815433072" sldId="546"/>
        </pc:sldMkLst>
        <pc:spChg chg="mod">
          <ac:chgData name="🐟 Noda" userId="6597f0e1a55b5388" providerId="LiveId" clId="{4F303878-516A-4111-889A-55450F1605D0}" dt="2022-08-02T17:20:50.547" v="806" actId="20577"/>
          <ac:spMkLst>
            <pc:docMk/>
            <pc:sldMk cId="815433072" sldId="546"/>
            <ac:spMk id="3" creationId="{00000000-0000-0000-0000-000000000000}"/>
          </ac:spMkLst>
        </pc:spChg>
        <pc:spChg chg="mod">
          <ac:chgData name="🐟 Noda" userId="6597f0e1a55b5388" providerId="LiveId" clId="{4F303878-516A-4111-889A-55450F1605D0}" dt="2022-08-02T17:18:34.341" v="789" actId="20577"/>
          <ac:spMkLst>
            <pc:docMk/>
            <pc:sldMk cId="815433072" sldId="546"/>
            <ac:spMk id="4" creationId="{00000000-0000-0000-0000-000000000000}"/>
          </ac:spMkLst>
        </pc:spChg>
      </pc:sldChg>
      <pc:sldChg chg="add del">
        <pc:chgData name="🐟 Noda" userId="6597f0e1a55b5388" providerId="LiveId" clId="{4F303878-516A-4111-889A-55450F1605D0}" dt="2022-08-02T15:51:11.318" v="165"/>
        <pc:sldMkLst>
          <pc:docMk/>
          <pc:sldMk cId="3907197012" sldId="546"/>
        </pc:sldMkLst>
      </pc:sldChg>
      <pc:sldChg chg="addSp delSp modSp add mod modNotesTx">
        <pc:chgData name="🐟 Noda" userId="6597f0e1a55b5388" providerId="LiveId" clId="{4F303878-516A-4111-889A-55450F1605D0}" dt="2022-08-03T05:16:39.433" v="2530" actId="20577"/>
        <pc:sldMkLst>
          <pc:docMk/>
          <pc:sldMk cId="3746532008" sldId="547"/>
        </pc:sldMkLst>
        <pc:spChg chg="mod">
          <ac:chgData name="🐟 Noda" userId="6597f0e1a55b5388" providerId="LiveId" clId="{4F303878-516A-4111-889A-55450F1605D0}" dt="2022-08-02T17:29:41.115" v="842" actId="20577"/>
          <ac:spMkLst>
            <pc:docMk/>
            <pc:sldMk cId="3746532008" sldId="547"/>
            <ac:spMk id="3" creationId="{00000000-0000-0000-0000-000000000000}"/>
          </ac:spMkLst>
        </pc:spChg>
        <pc:picChg chg="add del mod">
          <ac:chgData name="🐟 Noda" userId="6597f0e1a55b5388" providerId="LiveId" clId="{4F303878-516A-4111-889A-55450F1605D0}" dt="2022-08-02T17:25:02.242" v="831" actId="478"/>
          <ac:picMkLst>
            <pc:docMk/>
            <pc:sldMk cId="3746532008" sldId="547"/>
            <ac:picMk id="5" creationId="{136BF2AF-5277-177F-B1CF-C6039ACCB34A}"/>
          </ac:picMkLst>
        </pc:picChg>
        <pc:picChg chg="add del mod">
          <ac:chgData name="🐟 Noda" userId="6597f0e1a55b5388" providerId="LiveId" clId="{4F303878-516A-4111-889A-55450F1605D0}" dt="2022-08-02T17:25:41.241" v="834" actId="478"/>
          <ac:picMkLst>
            <pc:docMk/>
            <pc:sldMk cId="3746532008" sldId="547"/>
            <ac:picMk id="7" creationId="{9989AB93-AA43-34A9-48C3-3E4487B7D8CA}"/>
          </ac:picMkLst>
        </pc:picChg>
        <pc:picChg chg="del">
          <ac:chgData name="🐟 Noda" userId="6597f0e1a55b5388" providerId="LiveId" clId="{4F303878-516A-4111-889A-55450F1605D0}" dt="2022-08-02T17:23:17.586" v="819" actId="478"/>
          <ac:picMkLst>
            <pc:docMk/>
            <pc:sldMk cId="3746532008" sldId="547"/>
            <ac:picMk id="9" creationId="{D4C94B03-1F41-D4F8-AD13-9E501EC3C235}"/>
          </ac:picMkLst>
        </pc:picChg>
        <pc:picChg chg="add mod">
          <ac:chgData name="🐟 Noda" userId="6597f0e1a55b5388" providerId="LiveId" clId="{4F303878-516A-4111-889A-55450F1605D0}" dt="2022-08-02T17:43:59.767" v="900" actId="1076"/>
          <ac:picMkLst>
            <pc:docMk/>
            <pc:sldMk cId="3746532008" sldId="547"/>
            <ac:picMk id="10" creationId="{FC5FE1D4-DC43-8958-958D-4AB273A74CAA}"/>
          </ac:picMkLst>
        </pc:picChg>
        <pc:picChg chg="add mod">
          <ac:chgData name="🐟 Noda" userId="6597f0e1a55b5388" providerId="LiveId" clId="{4F303878-516A-4111-889A-55450F1605D0}" dt="2022-08-02T17:44:03.870" v="901" actId="1076"/>
          <ac:picMkLst>
            <pc:docMk/>
            <pc:sldMk cId="3746532008" sldId="547"/>
            <ac:picMk id="12" creationId="{B65A7319-91B1-1443-9BD4-11479BF08610}"/>
          </ac:picMkLst>
        </pc:picChg>
      </pc:sldChg>
      <pc:sldChg chg="addSp delSp modSp add mod modNotesTx">
        <pc:chgData name="🐟 Noda" userId="6597f0e1a55b5388" providerId="LiveId" clId="{4F303878-516A-4111-889A-55450F1605D0}" dt="2022-08-03T05:20:25.425" v="2537"/>
        <pc:sldMkLst>
          <pc:docMk/>
          <pc:sldMk cId="231482104" sldId="548"/>
        </pc:sldMkLst>
        <pc:spChg chg="mod">
          <ac:chgData name="🐟 Noda" userId="6597f0e1a55b5388" providerId="LiveId" clId="{4F303878-516A-4111-889A-55450F1605D0}" dt="2022-08-02T17:54:42.210" v="926" actId="20577"/>
          <ac:spMkLst>
            <pc:docMk/>
            <pc:sldMk cId="231482104" sldId="548"/>
            <ac:spMk id="3" creationId="{00000000-0000-0000-0000-000000000000}"/>
          </ac:spMkLst>
        </pc:spChg>
        <pc:picChg chg="add mod">
          <ac:chgData name="🐟 Noda" userId="6597f0e1a55b5388" providerId="LiveId" clId="{4F303878-516A-4111-889A-55450F1605D0}" dt="2022-08-02T17:50:13.633" v="906" actId="1076"/>
          <ac:picMkLst>
            <pc:docMk/>
            <pc:sldMk cId="231482104" sldId="548"/>
            <ac:picMk id="5" creationId="{F51A68DB-D807-49E6-23CA-A082695DE2D0}"/>
          </ac:picMkLst>
        </pc:picChg>
        <pc:picChg chg="del">
          <ac:chgData name="🐟 Noda" userId="6597f0e1a55b5388" providerId="LiveId" clId="{4F303878-516A-4111-889A-55450F1605D0}" dt="2022-08-02T17:50:05.849" v="903" actId="478"/>
          <ac:picMkLst>
            <pc:docMk/>
            <pc:sldMk cId="231482104" sldId="548"/>
            <ac:picMk id="10" creationId="{FC5FE1D4-DC43-8958-958D-4AB273A74CAA}"/>
          </ac:picMkLst>
        </pc:picChg>
        <pc:picChg chg="del">
          <ac:chgData name="🐟 Noda" userId="6597f0e1a55b5388" providerId="LiveId" clId="{4F303878-516A-4111-889A-55450F1605D0}" dt="2022-08-02T17:50:06.120" v="904" actId="478"/>
          <ac:picMkLst>
            <pc:docMk/>
            <pc:sldMk cId="231482104" sldId="548"/>
            <ac:picMk id="12" creationId="{B65A7319-91B1-1443-9BD4-11479BF08610}"/>
          </ac:picMkLst>
        </pc:picChg>
      </pc:sldChg>
      <pc:sldChg chg="addSp delSp modSp add mod modNotesTx">
        <pc:chgData name="🐟 Noda" userId="6597f0e1a55b5388" providerId="LiveId" clId="{4F303878-516A-4111-889A-55450F1605D0}" dt="2022-08-03T05:26:20.133" v="2734" actId="20577"/>
        <pc:sldMkLst>
          <pc:docMk/>
          <pc:sldMk cId="3852141859" sldId="549"/>
        </pc:sldMkLst>
        <pc:spChg chg="mod">
          <ac:chgData name="🐟 Noda" userId="6597f0e1a55b5388" providerId="LiveId" clId="{4F303878-516A-4111-889A-55450F1605D0}" dt="2022-08-02T18:11:09.944" v="1123" actId="14"/>
          <ac:spMkLst>
            <pc:docMk/>
            <pc:sldMk cId="3852141859" sldId="549"/>
            <ac:spMk id="3" creationId="{00000000-0000-0000-0000-000000000000}"/>
          </ac:spMkLst>
        </pc:spChg>
        <pc:spChg chg="add del mod">
          <ac:chgData name="🐟 Noda" userId="6597f0e1a55b5388" providerId="LiveId" clId="{4F303878-516A-4111-889A-55450F1605D0}" dt="2022-08-02T18:03:57.033" v="1034" actId="478"/>
          <ac:spMkLst>
            <pc:docMk/>
            <pc:sldMk cId="3852141859" sldId="549"/>
            <ac:spMk id="7" creationId="{7461B99C-E7A6-CEFB-2868-B2A8A6FE0C82}"/>
          </ac:spMkLst>
        </pc:spChg>
        <pc:picChg chg="add del mod">
          <ac:chgData name="🐟 Noda" userId="6597f0e1a55b5388" providerId="LiveId" clId="{4F303878-516A-4111-889A-55450F1605D0}" dt="2022-08-02T18:15:14.096" v="1128" actId="478"/>
          <ac:picMkLst>
            <pc:docMk/>
            <pc:sldMk cId="3852141859" sldId="549"/>
            <ac:picMk id="6" creationId="{116C5B67-DC9F-654B-5CD2-4281AA6427F7}"/>
          </ac:picMkLst>
        </pc:picChg>
        <pc:picChg chg="add mod">
          <ac:chgData name="🐟 Noda" userId="6597f0e1a55b5388" providerId="LiveId" clId="{4F303878-516A-4111-889A-55450F1605D0}" dt="2022-08-02T18:17:22.756" v="1135" actId="1076"/>
          <ac:picMkLst>
            <pc:docMk/>
            <pc:sldMk cId="3852141859" sldId="549"/>
            <ac:picMk id="9" creationId="{1D3E37B9-F150-5879-97A0-2B855F35B9E6}"/>
          </ac:picMkLst>
        </pc:picChg>
        <pc:picChg chg="del">
          <ac:chgData name="🐟 Noda" userId="6597f0e1a55b5388" providerId="LiveId" clId="{4F303878-516A-4111-889A-55450F1605D0}" dt="2022-08-02T18:03:44.059" v="1029" actId="478"/>
          <ac:picMkLst>
            <pc:docMk/>
            <pc:sldMk cId="3852141859" sldId="549"/>
            <ac:picMk id="10" creationId="{FC5FE1D4-DC43-8958-958D-4AB273A74CAA}"/>
          </ac:picMkLst>
        </pc:picChg>
        <pc:picChg chg="del">
          <ac:chgData name="🐟 Noda" userId="6597f0e1a55b5388" providerId="LiveId" clId="{4F303878-516A-4111-889A-55450F1605D0}" dt="2022-08-02T18:03:44.373" v="1030" actId="478"/>
          <ac:picMkLst>
            <pc:docMk/>
            <pc:sldMk cId="3852141859" sldId="549"/>
            <ac:picMk id="12" creationId="{B65A7319-91B1-1443-9BD4-11479BF08610}"/>
          </ac:picMkLst>
        </pc:picChg>
      </pc:sldChg>
      <pc:sldChg chg="addSp delSp modSp new mod modNotesTx">
        <pc:chgData name="🐟 Noda" userId="6597f0e1a55b5388" providerId="LiveId" clId="{4F303878-516A-4111-889A-55450F1605D0}" dt="2022-08-03T05:29:59.183" v="2754" actId="20577"/>
        <pc:sldMkLst>
          <pc:docMk/>
          <pc:sldMk cId="4004790552" sldId="550"/>
        </pc:sldMkLst>
        <pc:spChg chg="del">
          <ac:chgData name="🐟 Noda" userId="6597f0e1a55b5388" providerId="LiveId" clId="{4F303878-516A-4111-889A-55450F1605D0}" dt="2022-08-02T18:19:01.797" v="1140" actId="478"/>
          <ac:spMkLst>
            <pc:docMk/>
            <pc:sldMk cId="4004790552" sldId="550"/>
            <ac:spMk id="2" creationId="{2A51E6F1-140E-1841-D99F-F4D95CDAD56F}"/>
          </ac:spMkLst>
        </pc:spChg>
        <pc:spChg chg="mod">
          <ac:chgData name="🐟 Noda" userId="6597f0e1a55b5388" providerId="LiveId" clId="{4F303878-516A-4111-889A-55450F1605D0}" dt="2022-08-02T18:18:18.402" v="1137"/>
          <ac:spMkLst>
            <pc:docMk/>
            <pc:sldMk cId="4004790552" sldId="550"/>
            <ac:spMk id="3" creationId="{353B7471-D0A5-E831-2757-6823B914EF5E}"/>
          </ac:spMkLst>
        </pc:spChg>
        <pc:spChg chg="add del">
          <ac:chgData name="🐟 Noda" userId="6597f0e1a55b5388" providerId="LiveId" clId="{4F303878-516A-4111-889A-55450F1605D0}" dt="2022-08-03T05:27:22.883" v="2736" actId="22"/>
          <ac:spMkLst>
            <pc:docMk/>
            <pc:sldMk cId="4004790552" sldId="550"/>
            <ac:spMk id="8" creationId="{632FD20E-82DB-ECDD-E144-150EFB456C77}"/>
          </ac:spMkLst>
        </pc:spChg>
        <pc:picChg chg="add mod">
          <ac:chgData name="🐟 Noda" userId="6597f0e1a55b5388" providerId="LiveId" clId="{4F303878-516A-4111-889A-55450F1605D0}" dt="2022-08-02T18:18:59.890" v="1139" actId="1076"/>
          <ac:picMkLst>
            <pc:docMk/>
            <pc:sldMk cId="4004790552" sldId="550"/>
            <ac:picMk id="5" creationId="{9F064292-3376-3795-696E-DF92C6EFFD61}"/>
          </ac:picMkLst>
        </pc:picChg>
      </pc:sldChg>
      <pc:sldChg chg="addSp delSp modSp add mod">
        <pc:chgData name="🐟 Noda" userId="6597f0e1a55b5388" providerId="LiveId" clId="{4F303878-516A-4111-889A-55450F1605D0}" dt="2022-08-02T18:31:04.572" v="1232" actId="1076"/>
        <pc:sldMkLst>
          <pc:docMk/>
          <pc:sldMk cId="1934437578" sldId="551"/>
        </pc:sldMkLst>
        <pc:spChg chg="mod">
          <ac:chgData name="🐟 Noda" userId="6597f0e1a55b5388" providerId="LiveId" clId="{4F303878-516A-4111-889A-55450F1605D0}" dt="2022-08-02T18:31:01.897" v="1231" actId="20577"/>
          <ac:spMkLst>
            <pc:docMk/>
            <pc:sldMk cId="1934437578" sldId="551"/>
            <ac:spMk id="3" creationId="{00000000-0000-0000-0000-000000000000}"/>
          </ac:spMkLst>
        </pc:spChg>
        <pc:picChg chg="add mod">
          <ac:chgData name="🐟 Noda" userId="6597f0e1a55b5388" providerId="LiveId" clId="{4F303878-516A-4111-889A-55450F1605D0}" dt="2022-08-02T18:31:04.572" v="1232" actId="1076"/>
          <ac:picMkLst>
            <pc:docMk/>
            <pc:sldMk cId="1934437578" sldId="551"/>
            <ac:picMk id="5" creationId="{98B21D0C-5B38-9D7E-7F53-5F795BCAB7EB}"/>
          </ac:picMkLst>
        </pc:picChg>
        <pc:picChg chg="del">
          <ac:chgData name="🐟 Noda" userId="6597f0e1a55b5388" providerId="LiveId" clId="{4F303878-516A-4111-889A-55450F1605D0}" dt="2022-08-02T18:30:31.894" v="1222" actId="478"/>
          <ac:picMkLst>
            <pc:docMk/>
            <pc:sldMk cId="1934437578" sldId="551"/>
            <ac:picMk id="6" creationId="{180A6B56-BD39-F5AD-C22C-43AD3BE7BC91}"/>
          </ac:picMkLst>
        </pc:picChg>
        <pc:picChg chg="del">
          <ac:chgData name="🐟 Noda" userId="6597f0e1a55b5388" providerId="LiveId" clId="{4F303878-516A-4111-889A-55450F1605D0}" dt="2022-08-02T18:30:25.614" v="1218" actId="478"/>
          <ac:picMkLst>
            <pc:docMk/>
            <pc:sldMk cId="1934437578" sldId="551"/>
            <ac:picMk id="8" creationId="{38A7E6EE-0620-C2BE-1AC4-50962C8CC834}"/>
          </ac:picMkLst>
        </pc:picChg>
      </pc:sldChg>
      <pc:sldChg chg="add del">
        <pc:chgData name="🐟 Noda" userId="6597f0e1a55b5388" providerId="LiveId" clId="{4F303878-516A-4111-889A-55450F1605D0}" dt="2022-08-02T18:30:33.582" v="1224"/>
        <pc:sldMkLst>
          <pc:docMk/>
          <pc:sldMk cId="1308655800" sldId="552"/>
        </pc:sldMkLst>
      </pc:sldChg>
      <pc:sldChg chg="addSp delSp modSp add mod">
        <pc:chgData name="🐟 Noda" userId="6597f0e1a55b5388" providerId="LiveId" clId="{4F303878-516A-4111-889A-55450F1605D0}" dt="2022-08-02T18:53:20.937" v="1486" actId="20577"/>
        <pc:sldMkLst>
          <pc:docMk/>
          <pc:sldMk cId="2671574277" sldId="552"/>
        </pc:sldMkLst>
        <pc:spChg chg="mod">
          <ac:chgData name="🐟 Noda" userId="6597f0e1a55b5388" providerId="LiveId" clId="{4F303878-516A-4111-889A-55450F1605D0}" dt="2022-08-02T18:53:20.937" v="1486" actId="20577"/>
          <ac:spMkLst>
            <pc:docMk/>
            <pc:sldMk cId="2671574277" sldId="552"/>
            <ac:spMk id="3" creationId="{00000000-0000-0000-0000-000000000000}"/>
          </ac:spMkLst>
        </pc:spChg>
        <pc:grpChg chg="add mod">
          <ac:chgData name="🐟 Noda" userId="6597f0e1a55b5388" providerId="LiveId" clId="{4F303878-516A-4111-889A-55450F1605D0}" dt="2022-08-02T18:50:28.396" v="1481" actId="1076"/>
          <ac:grpSpMkLst>
            <pc:docMk/>
            <pc:sldMk cId="2671574277" sldId="552"/>
            <ac:grpSpMk id="8" creationId="{0CCFC96A-DAC4-F340-452B-2CCCD62C4F86}"/>
          </ac:grpSpMkLst>
        </pc:grpChg>
        <pc:picChg chg="add del mod">
          <ac:chgData name="🐟 Noda" userId="6597f0e1a55b5388" providerId="LiveId" clId="{4F303878-516A-4111-889A-55450F1605D0}" dt="2022-08-02T18:43:08.879" v="1432" actId="164"/>
          <ac:picMkLst>
            <pc:docMk/>
            <pc:sldMk cId="2671574277" sldId="552"/>
            <ac:picMk id="5" creationId="{2128CCFC-40A8-1DA6-9D3E-005C2DC56104}"/>
          </ac:picMkLst>
        </pc:picChg>
        <pc:picChg chg="add del mod">
          <ac:chgData name="🐟 Noda" userId="6597f0e1a55b5388" providerId="LiveId" clId="{4F303878-516A-4111-889A-55450F1605D0}" dt="2022-08-02T18:43:08.879" v="1432" actId="164"/>
          <ac:picMkLst>
            <pc:docMk/>
            <pc:sldMk cId="2671574277" sldId="552"/>
            <ac:picMk id="7" creationId="{A3158690-492F-04AA-926A-99C5047AD798}"/>
          </ac:picMkLst>
        </pc:picChg>
      </pc:sldChg>
      <pc:sldChg chg="addSp modSp add mod">
        <pc:chgData name="🐟 Noda" userId="6597f0e1a55b5388" providerId="LiveId" clId="{4F303878-516A-4111-889A-55450F1605D0}" dt="2022-08-02T18:41:00.294" v="1383" actId="1076"/>
        <pc:sldMkLst>
          <pc:docMk/>
          <pc:sldMk cId="749860870" sldId="553"/>
        </pc:sldMkLst>
        <pc:spChg chg="mod">
          <ac:chgData name="🐟 Noda" userId="6597f0e1a55b5388" providerId="LiveId" clId="{4F303878-516A-4111-889A-55450F1605D0}" dt="2022-08-02T18:36:14.091" v="1300" actId="20577"/>
          <ac:spMkLst>
            <pc:docMk/>
            <pc:sldMk cId="749860870" sldId="553"/>
            <ac:spMk id="3" creationId="{00000000-0000-0000-0000-000000000000}"/>
          </ac:spMkLst>
        </pc:spChg>
        <pc:spChg chg="add mod">
          <ac:chgData name="🐟 Noda" userId="6597f0e1a55b5388" providerId="LiveId" clId="{4F303878-516A-4111-889A-55450F1605D0}" dt="2022-08-02T18:40:57.891" v="1382" actId="1076"/>
          <ac:spMkLst>
            <pc:docMk/>
            <pc:sldMk cId="749860870" sldId="553"/>
            <ac:spMk id="6" creationId="{82D3DF8E-8E96-0728-63B4-09609BA465BC}"/>
          </ac:spMkLst>
        </pc:spChg>
        <pc:picChg chg="add mod">
          <ac:chgData name="🐟 Noda" userId="6597f0e1a55b5388" providerId="LiveId" clId="{4F303878-516A-4111-889A-55450F1605D0}" dt="2022-08-02T18:41:00.294" v="1383" actId="1076"/>
          <ac:picMkLst>
            <pc:docMk/>
            <pc:sldMk cId="749860870" sldId="553"/>
            <ac:picMk id="5" creationId="{DCBA02A7-E755-6D9F-708B-FF35ABA030AE}"/>
          </ac:picMkLst>
        </pc:picChg>
      </pc:sldChg>
      <pc:sldChg chg="addSp modSp add mod">
        <pc:chgData name="🐟 Noda" userId="6597f0e1a55b5388" providerId="LiveId" clId="{4F303878-516A-4111-889A-55450F1605D0}" dt="2022-08-02T19:01:15.909" v="1510" actId="1076"/>
        <pc:sldMkLst>
          <pc:docMk/>
          <pc:sldMk cId="3123330847" sldId="554"/>
        </pc:sldMkLst>
        <pc:spChg chg="mod">
          <ac:chgData name="🐟 Noda" userId="6597f0e1a55b5388" providerId="LiveId" clId="{4F303878-516A-4111-889A-55450F1605D0}" dt="2022-08-02T18:58:15.204" v="1501" actId="20577"/>
          <ac:spMkLst>
            <pc:docMk/>
            <pc:sldMk cId="3123330847" sldId="554"/>
            <ac:spMk id="3" creationId="{00000000-0000-0000-0000-000000000000}"/>
          </ac:spMkLst>
        </pc:spChg>
        <pc:picChg chg="add mod">
          <ac:chgData name="🐟 Noda" userId="6597f0e1a55b5388" providerId="LiveId" clId="{4F303878-516A-4111-889A-55450F1605D0}" dt="2022-08-02T19:01:15.909" v="1510" actId="1076"/>
          <ac:picMkLst>
            <pc:docMk/>
            <pc:sldMk cId="3123330847" sldId="554"/>
            <ac:picMk id="5" creationId="{52EDDE0A-345E-D6E1-BC2D-566573914F65}"/>
          </ac:picMkLst>
        </pc:picChg>
      </pc:sldChg>
      <pc:sldChg chg="addSp delSp modSp add mod modNotesTx">
        <pc:chgData name="🐟 Noda" userId="6597f0e1a55b5388" providerId="LiveId" clId="{4F303878-516A-4111-889A-55450F1605D0}" dt="2022-08-03T05:34:45.666" v="2775" actId="20577"/>
        <pc:sldMkLst>
          <pc:docMk/>
          <pc:sldMk cId="3891917351" sldId="555"/>
        </pc:sldMkLst>
        <pc:spChg chg="mod">
          <ac:chgData name="🐟 Noda" userId="6597f0e1a55b5388" providerId="LiveId" clId="{4F303878-516A-4111-889A-55450F1605D0}" dt="2022-08-02T19:02:55.467" v="1551" actId="20577"/>
          <ac:spMkLst>
            <pc:docMk/>
            <pc:sldMk cId="3891917351" sldId="555"/>
            <ac:spMk id="3" creationId="{00000000-0000-0000-0000-000000000000}"/>
          </ac:spMkLst>
        </pc:spChg>
        <pc:spChg chg="add del">
          <ac:chgData name="🐟 Noda" userId="6597f0e1a55b5388" providerId="LiveId" clId="{4F303878-516A-4111-889A-55450F1605D0}" dt="2022-08-02T19:01:14.053" v="1508" actId="478"/>
          <ac:spMkLst>
            <pc:docMk/>
            <pc:sldMk cId="3891917351" sldId="555"/>
            <ac:spMk id="5" creationId="{351B8008-0F31-9606-2F5B-1551A3A28F68}"/>
          </ac:spMkLst>
        </pc:spChg>
        <pc:spChg chg="add mod">
          <ac:chgData name="🐟 Noda" userId="6597f0e1a55b5388" providerId="LiveId" clId="{4F303878-516A-4111-889A-55450F1605D0}" dt="2022-08-02T19:11:55.163" v="1611" actId="1076"/>
          <ac:spMkLst>
            <pc:docMk/>
            <pc:sldMk cId="3891917351" sldId="555"/>
            <ac:spMk id="11" creationId="{88B920E4-D8F2-9CFC-85CB-E190517DDD8C}"/>
          </ac:spMkLst>
        </pc:spChg>
        <pc:spChg chg="add del">
          <ac:chgData name="🐟 Noda" userId="6597f0e1a55b5388" providerId="LiveId" clId="{4F303878-516A-4111-889A-55450F1605D0}" dt="2022-08-02T19:17:27.595" v="1613" actId="22"/>
          <ac:spMkLst>
            <pc:docMk/>
            <pc:sldMk cId="3891917351" sldId="555"/>
            <ac:spMk id="13" creationId="{A57AFF55-A52A-6C76-3949-21291EFAD632}"/>
          </ac:spMkLst>
        </pc:spChg>
        <pc:spChg chg="add mod">
          <ac:chgData name="🐟 Noda" userId="6597f0e1a55b5388" providerId="LiveId" clId="{4F303878-516A-4111-889A-55450F1605D0}" dt="2022-08-02T19:17:49.350" v="1619" actId="20577"/>
          <ac:spMkLst>
            <pc:docMk/>
            <pc:sldMk cId="3891917351" sldId="555"/>
            <ac:spMk id="14" creationId="{849FC903-F31C-A52C-C05F-E5DB9E1908F7}"/>
          </ac:spMkLst>
        </pc:spChg>
        <pc:picChg chg="add mod">
          <ac:chgData name="🐟 Noda" userId="6597f0e1a55b5388" providerId="LiveId" clId="{4F303878-516A-4111-889A-55450F1605D0}" dt="2022-08-02T19:09:28.391" v="1584" actId="1076"/>
          <ac:picMkLst>
            <pc:docMk/>
            <pc:sldMk cId="3891917351" sldId="555"/>
            <ac:picMk id="7" creationId="{E88BA1C4-6591-DB41-A349-A1D6AE6F925A}"/>
          </ac:picMkLst>
        </pc:picChg>
        <pc:picChg chg="add mod">
          <ac:chgData name="🐟 Noda" userId="6597f0e1a55b5388" providerId="LiveId" clId="{4F303878-516A-4111-889A-55450F1605D0}" dt="2022-08-02T19:02:24.998" v="1521" actId="1076"/>
          <ac:picMkLst>
            <pc:docMk/>
            <pc:sldMk cId="3891917351" sldId="555"/>
            <ac:picMk id="9" creationId="{90586F84-EE2C-52A0-8DDE-FB1420A562CA}"/>
          </ac:picMkLst>
        </pc:picChg>
      </pc:sldChg>
      <pc:sldChg chg="addSp delSp modSp add mod">
        <pc:chgData name="🐟 Noda" userId="6597f0e1a55b5388" providerId="LiveId" clId="{4F303878-516A-4111-889A-55450F1605D0}" dt="2022-08-02T19:22:40.789" v="1646" actId="1076"/>
        <pc:sldMkLst>
          <pc:docMk/>
          <pc:sldMk cId="3459852182" sldId="556"/>
        </pc:sldMkLst>
        <pc:spChg chg="mod">
          <ac:chgData name="🐟 Noda" userId="6597f0e1a55b5388" providerId="LiveId" clId="{4F303878-516A-4111-889A-55450F1605D0}" dt="2022-08-02T19:20:15.508" v="1620"/>
          <ac:spMkLst>
            <pc:docMk/>
            <pc:sldMk cId="3459852182" sldId="556"/>
            <ac:spMk id="3" creationId="{00000000-0000-0000-0000-000000000000}"/>
          </ac:spMkLst>
        </pc:spChg>
        <pc:picChg chg="add del mod">
          <ac:chgData name="🐟 Noda" userId="6597f0e1a55b5388" providerId="LiveId" clId="{4F303878-516A-4111-889A-55450F1605D0}" dt="2022-08-02T19:21:46.340" v="1629" actId="478"/>
          <ac:picMkLst>
            <pc:docMk/>
            <pc:sldMk cId="3459852182" sldId="556"/>
            <ac:picMk id="5" creationId="{48B367B2-477F-CC5C-2A4C-9050E6390A3B}"/>
          </ac:picMkLst>
        </pc:picChg>
        <pc:picChg chg="add mod">
          <ac:chgData name="🐟 Noda" userId="6597f0e1a55b5388" providerId="LiveId" clId="{4F303878-516A-4111-889A-55450F1605D0}" dt="2022-08-02T19:22:39.669" v="1645" actId="1076"/>
          <ac:picMkLst>
            <pc:docMk/>
            <pc:sldMk cId="3459852182" sldId="556"/>
            <ac:picMk id="7" creationId="{028AFCFB-3BA8-7926-9A7D-16541A5A92F2}"/>
          </ac:picMkLst>
        </pc:picChg>
        <pc:picChg chg="add mod">
          <ac:chgData name="🐟 Noda" userId="6597f0e1a55b5388" providerId="LiveId" clId="{4F303878-516A-4111-889A-55450F1605D0}" dt="2022-08-02T19:22:40.789" v="1646" actId="1076"/>
          <ac:picMkLst>
            <pc:docMk/>
            <pc:sldMk cId="3459852182" sldId="556"/>
            <ac:picMk id="9" creationId="{CB850B96-50D5-A328-B2B9-A0E8F8D68BC5}"/>
          </ac:picMkLst>
        </pc:picChg>
      </pc:sldChg>
      <pc:sldChg chg="modNotesTx">
        <pc:chgData name="🐟 Noda" userId="6597f0e1a55b5388" providerId="LiveId" clId="{4F303878-516A-4111-889A-55450F1605D0}" dt="2022-08-03T05:45:04.771" v="2776" actId="20577"/>
        <pc:sldMkLst>
          <pc:docMk/>
          <pc:sldMk cId="2097866175" sldId="557"/>
        </pc:sldMkLst>
      </pc:sldChg>
      <pc:sldChg chg="add del">
        <pc:chgData name="🐟 Noda" userId="6597f0e1a55b5388" providerId="LiveId" clId="{4F303878-516A-4111-889A-55450F1605D0}" dt="2022-08-02T19:23:12.170" v="1647" actId="47"/>
        <pc:sldMkLst>
          <pc:docMk/>
          <pc:sldMk cId="2696214820" sldId="557"/>
        </pc:sldMkLst>
      </pc:sldChg>
    </pc:docChg>
  </pc:docChgLst>
  <pc:docChgLst>
    <pc:chgData name="Noda ." userId="6597f0e1a55b5388" providerId="LiveId" clId="{FEA6AC37-EA46-474E-B6C9-001AE19C1418}"/>
    <pc:docChg chg="undo redo custSel addSld modSld">
      <pc:chgData name="Noda ." userId="6597f0e1a55b5388" providerId="LiveId" clId="{FEA6AC37-EA46-474E-B6C9-001AE19C1418}" dt="2022-08-03T03:24:56.102" v="1016" actId="1076"/>
      <pc:docMkLst>
        <pc:docMk/>
      </pc:docMkLst>
      <pc:sldChg chg="modSp mod">
        <pc:chgData name="Noda ." userId="6597f0e1a55b5388" providerId="LiveId" clId="{FEA6AC37-EA46-474E-B6C9-001AE19C1418}" dt="2022-08-02T08:43:43.019" v="189" actId="20577"/>
        <pc:sldMkLst>
          <pc:docMk/>
          <pc:sldMk cId="973747175" sldId="256"/>
        </pc:sldMkLst>
        <pc:spChg chg="mod">
          <ac:chgData name="Noda ." userId="6597f0e1a55b5388" providerId="LiveId" clId="{FEA6AC37-EA46-474E-B6C9-001AE19C1418}" dt="2022-08-02T08:10:05.374" v="3" actId="1076"/>
          <ac:spMkLst>
            <pc:docMk/>
            <pc:sldMk cId="973747175" sldId="256"/>
            <ac:spMk id="12" creationId="{EED049F1-3447-4D00-8F17-29AE79525898}"/>
          </ac:spMkLst>
        </pc:spChg>
        <pc:spChg chg="mod">
          <ac:chgData name="Noda ." userId="6597f0e1a55b5388" providerId="LiveId" clId="{FEA6AC37-EA46-474E-B6C9-001AE19C1418}" dt="2022-08-02T08:43:43.019" v="189" actId="20577"/>
          <ac:spMkLst>
            <pc:docMk/>
            <pc:sldMk cId="973747175" sldId="256"/>
            <ac:spMk id="13" creationId="{940D9E73-8AEF-42D6-8332-6873E6ADAF05}"/>
          </ac:spMkLst>
        </pc:spChg>
      </pc:sldChg>
      <pc:sldChg chg="modSp mod">
        <pc:chgData name="Noda ." userId="6597f0e1a55b5388" providerId="LiveId" clId="{FEA6AC37-EA46-474E-B6C9-001AE19C1418}" dt="2022-08-03T03:00:15.904" v="822" actId="20577"/>
        <pc:sldMkLst>
          <pc:docMk/>
          <pc:sldMk cId="543988160" sldId="525"/>
        </pc:sldMkLst>
        <pc:spChg chg="mod">
          <ac:chgData name="Noda ." userId="6597f0e1a55b5388" providerId="LiveId" clId="{FEA6AC37-EA46-474E-B6C9-001AE19C1418}" dt="2022-08-03T03:00:15.904" v="822" actId="20577"/>
          <ac:spMkLst>
            <pc:docMk/>
            <pc:sldMk cId="543988160" sldId="525"/>
            <ac:spMk id="3" creationId="{00000000-0000-0000-0000-000000000000}"/>
          </ac:spMkLst>
        </pc:spChg>
      </pc:sldChg>
      <pc:sldChg chg="addSp delSp modSp mod">
        <pc:chgData name="Noda ." userId="6597f0e1a55b5388" providerId="LiveId" clId="{FEA6AC37-EA46-474E-B6C9-001AE19C1418}" dt="2022-08-03T02:54:56.942" v="783" actId="14100"/>
        <pc:sldMkLst>
          <pc:docMk/>
          <pc:sldMk cId="815433072" sldId="546"/>
        </pc:sldMkLst>
        <pc:picChg chg="add del mod">
          <ac:chgData name="Noda ." userId="6597f0e1a55b5388" providerId="LiveId" clId="{FEA6AC37-EA46-474E-B6C9-001AE19C1418}" dt="2022-08-03T02:54:56.166" v="781" actId="22"/>
          <ac:picMkLst>
            <pc:docMk/>
            <pc:sldMk cId="815433072" sldId="546"/>
            <ac:picMk id="5" creationId="{6D5AE5C0-E575-42B5-83C9-014ED0E7F3E1}"/>
          </ac:picMkLst>
        </pc:picChg>
        <pc:picChg chg="add del mod">
          <ac:chgData name="Noda ." userId="6597f0e1a55b5388" providerId="LiveId" clId="{FEA6AC37-EA46-474E-B6C9-001AE19C1418}" dt="2022-08-03T02:54:56.942" v="783" actId="14100"/>
          <ac:picMkLst>
            <pc:docMk/>
            <pc:sldMk cId="815433072" sldId="546"/>
            <ac:picMk id="9" creationId="{D4C94B03-1F41-D4F8-AD13-9E501EC3C235}"/>
          </ac:picMkLst>
        </pc:picChg>
      </pc:sldChg>
      <pc:sldChg chg="modNotesTx">
        <pc:chgData name="Noda ." userId="6597f0e1a55b5388" providerId="LiveId" clId="{FEA6AC37-EA46-474E-B6C9-001AE19C1418}" dt="2022-08-03T01:36:31.995" v="190" actId="20577"/>
        <pc:sldMkLst>
          <pc:docMk/>
          <pc:sldMk cId="3852141859" sldId="549"/>
        </pc:sldMkLst>
      </pc:sldChg>
      <pc:sldChg chg="addSp delSp modSp mod">
        <pc:chgData name="Noda ." userId="6597f0e1a55b5388" providerId="LiveId" clId="{FEA6AC37-EA46-474E-B6C9-001AE19C1418}" dt="2022-08-03T03:24:56.102" v="1016" actId="1076"/>
        <pc:sldMkLst>
          <pc:docMk/>
          <pc:sldMk cId="4004790552" sldId="550"/>
        </pc:sldMkLst>
        <pc:spChg chg="mod">
          <ac:chgData name="Noda ." userId="6597f0e1a55b5388" providerId="LiveId" clId="{FEA6AC37-EA46-474E-B6C9-001AE19C1418}" dt="2022-08-03T01:39:48.457" v="191"/>
          <ac:spMkLst>
            <pc:docMk/>
            <pc:sldMk cId="4004790552" sldId="550"/>
            <ac:spMk id="3" creationId="{353B7471-D0A5-E831-2757-6823B914EF5E}"/>
          </ac:spMkLst>
        </pc:spChg>
        <pc:spChg chg="add mod">
          <ac:chgData name="Noda ." userId="6597f0e1a55b5388" providerId="LiveId" clId="{FEA6AC37-EA46-474E-B6C9-001AE19C1418}" dt="2022-08-03T03:24:06.868" v="1004" actId="21"/>
          <ac:spMkLst>
            <pc:docMk/>
            <pc:sldMk cId="4004790552" sldId="550"/>
            <ac:spMk id="4" creationId="{F9EA5A48-2FD4-4706-B346-58778F957F5A}"/>
          </ac:spMkLst>
        </pc:spChg>
        <pc:spChg chg="add del mod">
          <ac:chgData name="Noda ." userId="6597f0e1a55b5388" providerId="LiveId" clId="{FEA6AC37-EA46-474E-B6C9-001AE19C1418}" dt="2022-08-03T03:07:49.291" v="827"/>
          <ac:spMkLst>
            <pc:docMk/>
            <pc:sldMk cId="4004790552" sldId="550"/>
            <ac:spMk id="6" creationId="{3F1CA8E2-DF27-4BE0-904C-6465E50D8FEF}"/>
          </ac:spMkLst>
        </pc:spChg>
        <pc:spChg chg="add del mod">
          <ac:chgData name="Noda ." userId="6597f0e1a55b5388" providerId="LiveId" clId="{FEA6AC37-EA46-474E-B6C9-001AE19C1418}" dt="2022-08-03T03:24:21.839" v="1010" actId="1076"/>
          <ac:spMkLst>
            <pc:docMk/>
            <pc:sldMk cId="4004790552" sldId="550"/>
            <ac:spMk id="7" creationId="{E728FB41-D8D5-44F2-B9CF-E655028100FC}"/>
          </ac:spMkLst>
        </pc:spChg>
        <pc:picChg chg="mod modCrop">
          <ac:chgData name="Noda ." userId="6597f0e1a55b5388" providerId="LiveId" clId="{FEA6AC37-EA46-474E-B6C9-001AE19C1418}" dt="2022-08-03T03:24:56.102" v="1016" actId="1076"/>
          <ac:picMkLst>
            <pc:docMk/>
            <pc:sldMk cId="4004790552" sldId="550"/>
            <ac:picMk id="5" creationId="{9F064292-3376-3795-696E-DF92C6EFFD61}"/>
          </ac:picMkLst>
        </pc:picChg>
      </pc:sldChg>
      <pc:sldChg chg="modNotesTx">
        <pc:chgData name="Noda ." userId="6597f0e1a55b5388" providerId="LiveId" clId="{FEA6AC37-EA46-474E-B6C9-001AE19C1418}" dt="2022-08-03T02:45:51.944" v="751" actId="20577"/>
        <pc:sldMkLst>
          <pc:docMk/>
          <pc:sldMk cId="1934437578" sldId="551"/>
        </pc:sldMkLst>
      </pc:sldChg>
      <pc:sldChg chg="addSp delSp modSp add mod">
        <pc:chgData name="Noda ." userId="6597f0e1a55b5388" providerId="LiveId" clId="{FEA6AC37-EA46-474E-B6C9-001AE19C1418}" dt="2022-08-03T03:01:13.571" v="825" actId="1076"/>
        <pc:sldMkLst>
          <pc:docMk/>
          <pc:sldMk cId="2097866175" sldId="557"/>
        </pc:sldMkLst>
        <pc:spChg chg="del">
          <ac:chgData name="Noda ." userId="6597f0e1a55b5388" providerId="LiveId" clId="{FEA6AC37-EA46-474E-B6C9-001AE19C1418}" dt="2022-08-03T02:58:00.053" v="794" actId="478"/>
          <ac:spMkLst>
            <pc:docMk/>
            <pc:sldMk cId="2097866175" sldId="557"/>
            <ac:spMk id="3" creationId="{00000000-0000-0000-0000-000000000000}"/>
          </ac:spMkLst>
        </pc:spChg>
        <pc:spChg chg="add del mod">
          <ac:chgData name="Noda ." userId="6597f0e1a55b5388" providerId="LiveId" clId="{FEA6AC37-EA46-474E-B6C9-001AE19C1418}" dt="2022-08-03T02:57:59.015" v="793"/>
          <ac:spMkLst>
            <pc:docMk/>
            <pc:sldMk cId="2097866175" sldId="557"/>
            <ac:spMk id="7" creationId="{7262FD38-2EE3-4C36-874A-72E905015D77}"/>
          </ac:spMkLst>
        </pc:spChg>
        <pc:spChg chg="add del mod">
          <ac:chgData name="Noda ." userId="6597f0e1a55b5388" providerId="LiveId" clId="{FEA6AC37-EA46-474E-B6C9-001AE19C1418}" dt="2022-08-03T03:01:08.966" v="823" actId="478"/>
          <ac:spMkLst>
            <pc:docMk/>
            <pc:sldMk cId="2097866175" sldId="557"/>
            <ac:spMk id="8" creationId="{88ED20FA-8381-47B1-BBFA-52C203633770}"/>
          </ac:spMkLst>
        </pc:spChg>
        <pc:spChg chg="add mod">
          <ac:chgData name="Noda ." userId="6597f0e1a55b5388" providerId="LiveId" clId="{FEA6AC37-EA46-474E-B6C9-001AE19C1418}" dt="2022-08-03T03:01:09.227" v="824"/>
          <ac:spMkLst>
            <pc:docMk/>
            <pc:sldMk cId="2097866175" sldId="557"/>
            <ac:spMk id="10" creationId="{127B4D96-5616-44DA-8A25-BC5758546CA7}"/>
          </ac:spMkLst>
        </pc:spChg>
        <pc:picChg chg="add mod">
          <ac:chgData name="Noda ." userId="6597f0e1a55b5388" providerId="LiveId" clId="{FEA6AC37-EA46-474E-B6C9-001AE19C1418}" dt="2022-08-03T03:01:13.571" v="825" actId="1076"/>
          <ac:picMkLst>
            <pc:docMk/>
            <pc:sldMk cId="2097866175" sldId="557"/>
            <ac:picMk id="5" creationId="{EB406A92-1452-4750-9F30-2F530EADE189}"/>
          </ac:picMkLst>
        </pc:picChg>
        <pc:picChg chg="del">
          <ac:chgData name="Noda ." userId="6597f0e1a55b5388" providerId="LiveId" clId="{FEA6AC37-EA46-474E-B6C9-001AE19C1418}" dt="2022-08-03T02:55:13.058" v="787" actId="478"/>
          <ac:picMkLst>
            <pc:docMk/>
            <pc:sldMk cId="2097866175" sldId="557"/>
            <ac:picMk id="9" creationId="{D4C94B03-1F41-D4F8-AD13-9E501EC3C235}"/>
          </ac:picMkLst>
        </pc:picChg>
      </pc:sldChg>
    </pc:docChg>
  </pc:docChgLst>
  <pc:docChgLst>
    <pc:chgData name="Noda ." userId="6597f0e1a55b5388" providerId="LiveId" clId="{329916F5-7EB3-4178-9E1B-0F8D7C4F31D2}"/>
    <pc:docChg chg="undo redo custSel addSld delSld modSld">
      <pc:chgData name="Noda ." userId="6597f0e1a55b5388" providerId="LiveId" clId="{329916F5-7EB3-4178-9E1B-0F8D7C4F31D2}" dt="2022-07-12T05:51:58.468" v="1208"/>
      <pc:docMkLst>
        <pc:docMk/>
      </pc:docMkLst>
      <pc:sldChg chg="addSp delSp modSp new mod modClrScheme chgLayout">
        <pc:chgData name="Noda ." userId="6597f0e1a55b5388" providerId="LiveId" clId="{329916F5-7EB3-4178-9E1B-0F8D7C4F31D2}" dt="2022-07-11T07:45:18.564" v="66"/>
        <pc:sldMkLst>
          <pc:docMk/>
          <pc:sldMk cId="973747175" sldId="256"/>
        </pc:sldMkLst>
        <pc:spChg chg="del mod ord">
          <ac:chgData name="Noda ." userId="6597f0e1a55b5388" providerId="LiveId" clId="{329916F5-7EB3-4178-9E1B-0F8D7C4F31D2}" dt="2022-07-11T07:35:18.190" v="2" actId="700"/>
          <ac:spMkLst>
            <pc:docMk/>
            <pc:sldMk cId="973747175" sldId="256"/>
            <ac:spMk id="2" creationId="{ECDE0399-F763-46B7-952B-C809E075AE41}"/>
          </ac:spMkLst>
        </pc:spChg>
        <pc:spChg chg="del mod ord">
          <ac:chgData name="Noda ." userId="6597f0e1a55b5388" providerId="LiveId" clId="{329916F5-7EB3-4178-9E1B-0F8D7C4F31D2}" dt="2022-07-11T07:35:18.190" v="2" actId="700"/>
          <ac:spMkLst>
            <pc:docMk/>
            <pc:sldMk cId="973747175" sldId="256"/>
            <ac:spMk id="3" creationId="{A88265D1-7DBD-4BDA-8DB4-5EF0D60E22EA}"/>
          </ac:spMkLst>
        </pc:spChg>
        <pc:spChg chg="add del mod ord">
          <ac:chgData name="Noda ." userId="6597f0e1a55b5388" providerId="LiveId" clId="{329916F5-7EB3-4178-9E1B-0F8D7C4F31D2}" dt="2022-07-11T07:35:19.760" v="3" actId="6264"/>
          <ac:spMkLst>
            <pc:docMk/>
            <pc:sldMk cId="973747175" sldId="256"/>
            <ac:spMk id="4" creationId="{79DC1861-B160-4C34-B529-CA39D17E5927}"/>
          </ac:spMkLst>
        </pc:spChg>
        <pc:spChg chg="add del mod ord">
          <ac:chgData name="Noda ." userId="6597f0e1a55b5388" providerId="LiveId" clId="{329916F5-7EB3-4178-9E1B-0F8D7C4F31D2}" dt="2022-07-11T07:35:19.760" v="3" actId="6264"/>
          <ac:spMkLst>
            <pc:docMk/>
            <pc:sldMk cId="973747175" sldId="256"/>
            <ac:spMk id="5" creationId="{62304841-7387-4B5B-B700-29C5AA40844B}"/>
          </ac:spMkLst>
        </pc:spChg>
        <pc:spChg chg="add del mod ord">
          <ac:chgData name="Noda ." userId="6597f0e1a55b5388" providerId="LiveId" clId="{329916F5-7EB3-4178-9E1B-0F8D7C4F31D2}" dt="2022-07-11T07:35:22.125" v="4" actId="700"/>
          <ac:spMkLst>
            <pc:docMk/>
            <pc:sldMk cId="973747175" sldId="256"/>
            <ac:spMk id="6" creationId="{264580B8-1D1A-4F3B-9B00-9A95E4CFBED5}"/>
          </ac:spMkLst>
        </pc:spChg>
        <pc:spChg chg="add del mod ord">
          <ac:chgData name="Noda ." userId="6597f0e1a55b5388" providerId="LiveId" clId="{329916F5-7EB3-4178-9E1B-0F8D7C4F31D2}" dt="2022-07-11T07:35:22.125" v="4" actId="700"/>
          <ac:spMkLst>
            <pc:docMk/>
            <pc:sldMk cId="973747175" sldId="256"/>
            <ac:spMk id="7" creationId="{7AC92BFD-36F5-4DAD-B902-BAD6CDE303B3}"/>
          </ac:spMkLst>
        </pc:spChg>
        <pc:spChg chg="add del mod ord">
          <ac:chgData name="Noda ." userId="6597f0e1a55b5388" providerId="LiveId" clId="{329916F5-7EB3-4178-9E1B-0F8D7C4F31D2}" dt="2022-07-11T07:35:26.101" v="5" actId="478"/>
          <ac:spMkLst>
            <pc:docMk/>
            <pc:sldMk cId="973747175" sldId="256"/>
            <ac:spMk id="8" creationId="{241FD751-933F-44BA-832C-55372EE9EDD7}"/>
          </ac:spMkLst>
        </pc:spChg>
        <pc:spChg chg="add del mod ord">
          <ac:chgData name="Noda ." userId="6597f0e1a55b5388" providerId="LiveId" clId="{329916F5-7EB3-4178-9E1B-0F8D7C4F31D2}" dt="2022-07-11T07:35:26.101" v="5" actId="478"/>
          <ac:spMkLst>
            <pc:docMk/>
            <pc:sldMk cId="973747175" sldId="256"/>
            <ac:spMk id="9" creationId="{968EE29C-841F-4319-A9E2-A3AAC659BFA9}"/>
          </ac:spMkLst>
        </pc:spChg>
        <pc:spChg chg="add del">
          <ac:chgData name="Noda ." userId="6597f0e1a55b5388" providerId="LiveId" clId="{329916F5-7EB3-4178-9E1B-0F8D7C4F31D2}" dt="2022-07-11T07:35:35.824" v="7" actId="22"/>
          <ac:spMkLst>
            <pc:docMk/>
            <pc:sldMk cId="973747175" sldId="256"/>
            <ac:spMk id="11" creationId="{292EDE8F-BA1A-4DC3-A4A6-5A3F48270451}"/>
          </ac:spMkLst>
        </pc:spChg>
        <pc:spChg chg="add mod">
          <ac:chgData name="Noda ." userId="6597f0e1a55b5388" providerId="LiveId" clId="{329916F5-7EB3-4178-9E1B-0F8D7C4F31D2}" dt="2022-07-11T07:35:50.222" v="9"/>
          <ac:spMkLst>
            <pc:docMk/>
            <pc:sldMk cId="973747175" sldId="256"/>
            <ac:spMk id="12" creationId="{EED049F1-3447-4D00-8F17-29AE79525898}"/>
          </ac:spMkLst>
        </pc:spChg>
        <pc:spChg chg="add mod">
          <ac:chgData name="Noda ." userId="6597f0e1a55b5388" providerId="LiveId" clId="{329916F5-7EB3-4178-9E1B-0F8D7C4F31D2}" dt="2022-07-11T07:45:18.564" v="66"/>
          <ac:spMkLst>
            <pc:docMk/>
            <pc:sldMk cId="973747175" sldId="256"/>
            <ac:spMk id="13" creationId="{940D9E73-8AEF-42D6-8332-6873E6ADAF05}"/>
          </ac:spMkLst>
        </pc:spChg>
      </pc:sldChg>
      <pc:sldChg chg="addSp delSp modSp new del mod">
        <pc:chgData name="Noda ." userId="6597f0e1a55b5388" providerId="LiveId" clId="{329916F5-7EB3-4178-9E1B-0F8D7C4F31D2}" dt="2022-07-11T07:51:53.208" v="70" actId="47"/>
        <pc:sldMkLst>
          <pc:docMk/>
          <pc:sldMk cId="1899687301" sldId="257"/>
        </pc:sldMkLst>
        <pc:spChg chg="del">
          <ac:chgData name="Noda ." userId="6597f0e1a55b5388" providerId="LiveId" clId="{329916F5-7EB3-4178-9E1B-0F8D7C4F31D2}" dt="2022-07-11T07:51:36.688" v="68" actId="478"/>
          <ac:spMkLst>
            <pc:docMk/>
            <pc:sldMk cId="1899687301" sldId="257"/>
            <ac:spMk id="3" creationId="{7D15BAE9-31E9-4BAD-84E3-FB34CC244471}"/>
          </ac:spMkLst>
        </pc:spChg>
        <pc:spChg chg="add mod">
          <ac:chgData name="Noda ." userId="6597f0e1a55b5388" providerId="LiveId" clId="{329916F5-7EB3-4178-9E1B-0F8D7C4F31D2}" dt="2022-07-11T07:51:36.923" v="69"/>
          <ac:spMkLst>
            <pc:docMk/>
            <pc:sldMk cId="1899687301" sldId="257"/>
            <ac:spMk id="4" creationId="{D48CC3E1-DC9C-437F-8168-B3065849157B}"/>
          </ac:spMkLst>
        </pc:spChg>
      </pc:sldChg>
      <pc:sldChg chg="addSp modSp add mod modNotesTx">
        <pc:chgData name="Noda ." userId="6597f0e1a55b5388" providerId="LiveId" clId="{329916F5-7EB3-4178-9E1B-0F8D7C4F31D2}" dt="2022-07-12T02:33:55.916" v="837"/>
        <pc:sldMkLst>
          <pc:docMk/>
          <pc:sldMk cId="1304532741" sldId="519"/>
        </pc:sldMkLst>
        <pc:spChg chg="mod">
          <ac:chgData name="Noda ." userId="6597f0e1a55b5388" providerId="LiveId" clId="{329916F5-7EB3-4178-9E1B-0F8D7C4F31D2}" dt="2022-07-11T11:44:46.876" v="269" actId="20577"/>
          <ac:spMkLst>
            <pc:docMk/>
            <pc:sldMk cId="1304532741" sldId="519"/>
            <ac:spMk id="3" creationId="{00000000-0000-0000-0000-000000000000}"/>
          </ac:spMkLst>
        </pc:spChg>
        <pc:picChg chg="add mod">
          <ac:chgData name="Noda ." userId="6597f0e1a55b5388" providerId="LiveId" clId="{329916F5-7EB3-4178-9E1B-0F8D7C4F31D2}" dt="2022-07-11T11:42:09.014" v="267" actId="1076"/>
          <ac:picMkLst>
            <pc:docMk/>
            <pc:sldMk cId="1304532741" sldId="519"/>
            <ac:picMk id="5" creationId="{F749C758-C9FA-4F39-89AB-BFEEA02433BA}"/>
          </ac:picMkLst>
        </pc:picChg>
      </pc:sldChg>
      <pc:sldChg chg="addSp delSp modSp add mod addAnim delAnim modAnim modNotesTx">
        <pc:chgData name="Noda ." userId="6597f0e1a55b5388" providerId="LiveId" clId="{329916F5-7EB3-4178-9E1B-0F8D7C4F31D2}" dt="2022-07-12T05:51:58.468" v="1208"/>
        <pc:sldMkLst>
          <pc:docMk/>
          <pc:sldMk cId="1557320873" sldId="521"/>
        </pc:sldMkLst>
        <pc:spChg chg="mod">
          <ac:chgData name="Noda ." userId="6597f0e1a55b5388" providerId="LiveId" clId="{329916F5-7EB3-4178-9E1B-0F8D7C4F31D2}" dt="2022-07-11T13:39:29.489" v="639" actId="20577"/>
          <ac:spMkLst>
            <pc:docMk/>
            <pc:sldMk cId="1557320873" sldId="521"/>
            <ac:spMk id="3" creationId="{00000000-0000-0000-0000-000000000000}"/>
          </ac:spMkLst>
        </pc:spChg>
        <pc:picChg chg="add del">
          <ac:chgData name="Noda ." userId="6597f0e1a55b5388" providerId="LiveId" clId="{329916F5-7EB3-4178-9E1B-0F8D7C4F31D2}" dt="2022-07-11T12:38:57.697" v="597" actId="478"/>
          <ac:picMkLst>
            <pc:docMk/>
            <pc:sldMk cId="1557320873" sldId="521"/>
            <ac:picMk id="5" creationId="{1A794D4F-EDBC-4151-94B1-F4F086D200CF}"/>
          </ac:picMkLst>
        </pc:picChg>
        <pc:picChg chg="add del mod">
          <ac:chgData name="Noda ." userId="6597f0e1a55b5388" providerId="LiveId" clId="{329916F5-7EB3-4178-9E1B-0F8D7C4F31D2}" dt="2022-07-11T12:38:57.437" v="596" actId="478"/>
          <ac:picMkLst>
            <pc:docMk/>
            <pc:sldMk cId="1557320873" sldId="521"/>
            <ac:picMk id="6" creationId="{604214C8-E784-45DE-9ABB-E3CD6C27BD33}"/>
          </ac:picMkLst>
        </pc:picChg>
      </pc:sldChg>
      <pc:sldChg chg="addSp delSp modSp add mod modNotesTx">
        <pc:chgData name="Noda ." userId="6597f0e1a55b5388" providerId="LiveId" clId="{329916F5-7EB3-4178-9E1B-0F8D7C4F31D2}" dt="2022-07-12T02:44:59.660" v="875"/>
        <pc:sldMkLst>
          <pc:docMk/>
          <pc:sldMk cId="543988160" sldId="525"/>
        </pc:sldMkLst>
        <pc:spChg chg="mod">
          <ac:chgData name="Noda ." userId="6597f0e1a55b5388" providerId="LiveId" clId="{329916F5-7EB3-4178-9E1B-0F8D7C4F31D2}" dt="2022-07-11T13:38:50.302" v="635"/>
          <ac:spMkLst>
            <pc:docMk/>
            <pc:sldMk cId="543988160" sldId="525"/>
            <ac:spMk id="3" creationId="{00000000-0000-0000-0000-000000000000}"/>
          </ac:spMkLst>
        </pc:spChg>
        <pc:spChg chg="mod">
          <ac:chgData name="Noda ." userId="6597f0e1a55b5388" providerId="LiveId" clId="{329916F5-7EB3-4178-9E1B-0F8D7C4F31D2}" dt="2022-07-11T13:43:19.471" v="676" actId="20577"/>
          <ac:spMkLst>
            <pc:docMk/>
            <pc:sldMk cId="543988160" sldId="525"/>
            <ac:spMk id="4" creationId="{00000000-0000-0000-0000-000000000000}"/>
          </ac:spMkLst>
        </pc:spChg>
        <pc:picChg chg="add mod ord">
          <ac:chgData name="Noda ." userId="6597f0e1a55b5388" providerId="LiveId" clId="{329916F5-7EB3-4178-9E1B-0F8D7C4F31D2}" dt="2022-07-11T13:41:57.677" v="663" actId="1076"/>
          <ac:picMkLst>
            <pc:docMk/>
            <pc:sldMk cId="543988160" sldId="525"/>
            <ac:picMk id="5" creationId="{31E356BE-2A3F-42AF-90A4-F374B915861F}"/>
          </ac:picMkLst>
        </pc:picChg>
        <pc:picChg chg="del">
          <ac:chgData name="Noda ." userId="6597f0e1a55b5388" providerId="LiveId" clId="{329916F5-7EB3-4178-9E1B-0F8D7C4F31D2}" dt="2022-07-11T13:21:50.593" v="598" actId="478"/>
          <ac:picMkLst>
            <pc:docMk/>
            <pc:sldMk cId="543988160" sldId="525"/>
            <ac:picMk id="6" creationId="{A76C4487-D52F-433F-AFA8-82EA52FD00AE}"/>
          </ac:picMkLst>
        </pc:picChg>
        <pc:picChg chg="add mod">
          <ac:chgData name="Noda ." userId="6597f0e1a55b5388" providerId="LiveId" clId="{329916F5-7EB3-4178-9E1B-0F8D7C4F31D2}" dt="2022-07-11T13:41:59.133" v="664" actId="1076"/>
          <ac:picMkLst>
            <pc:docMk/>
            <pc:sldMk cId="543988160" sldId="525"/>
            <ac:picMk id="8" creationId="{E608AFBC-BEC4-4358-B1EC-DDB72B7AFA5C}"/>
          </ac:picMkLst>
        </pc:picChg>
      </pc:sldChg>
      <pc:sldChg chg="modSp add del mod">
        <pc:chgData name="Noda ." userId="6597f0e1a55b5388" providerId="LiveId" clId="{329916F5-7EB3-4178-9E1B-0F8D7C4F31D2}" dt="2022-07-11T13:49:21.856" v="677" actId="2696"/>
        <pc:sldMkLst>
          <pc:docMk/>
          <pc:sldMk cId="3169599447" sldId="526"/>
        </pc:sldMkLst>
        <pc:spChg chg="mod">
          <ac:chgData name="Noda ." userId="6597f0e1a55b5388" providerId="LiveId" clId="{329916F5-7EB3-4178-9E1B-0F8D7C4F31D2}" dt="2022-07-11T07:56:07.482" v="96" actId="207"/>
          <ac:spMkLst>
            <pc:docMk/>
            <pc:sldMk cId="3169599447" sldId="526"/>
            <ac:spMk id="3" creationId="{00000000-0000-0000-0000-000000000000}"/>
          </ac:spMkLst>
        </pc:spChg>
      </pc:sldChg>
      <pc:sldChg chg="addSp delSp modSp add mod modNotesTx">
        <pc:chgData name="Noda ." userId="6597f0e1a55b5388" providerId="LiveId" clId="{329916F5-7EB3-4178-9E1B-0F8D7C4F31D2}" dt="2022-07-12T02:54:52.972" v="976" actId="20577"/>
        <pc:sldMkLst>
          <pc:docMk/>
          <pc:sldMk cId="1648133335" sldId="534"/>
        </pc:sldMkLst>
        <pc:spChg chg="add del mod">
          <ac:chgData name="Noda ." userId="6597f0e1a55b5388" providerId="LiveId" clId="{329916F5-7EB3-4178-9E1B-0F8D7C4F31D2}" dt="2022-07-11T13:56:44.690" v="696"/>
          <ac:spMkLst>
            <pc:docMk/>
            <pc:sldMk cId="1648133335" sldId="534"/>
            <ac:spMk id="3" creationId="{00000000-0000-0000-0000-000000000000}"/>
          </ac:spMkLst>
        </pc:spChg>
        <pc:picChg chg="add del">
          <ac:chgData name="Noda ." userId="6597f0e1a55b5388" providerId="LiveId" clId="{329916F5-7EB3-4178-9E1B-0F8D7C4F31D2}" dt="2022-07-11T13:55:12.049" v="694" actId="478"/>
          <ac:picMkLst>
            <pc:docMk/>
            <pc:sldMk cId="1648133335" sldId="534"/>
            <ac:picMk id="5" creationId="{A7C88FF0-29AE-45B0-A68F-26140C5E37DB}"/>
          </ac:picMkLst>
        </pc:picChg>
        <pc:picChg chg="add del">
          <ac:chgData name="Noda ." userId="6597f0e1a55b5388" providerId="LiveId" clId="{329916F5-7EB3-4178-9E1B-0F8D7C4F31D2}" dt="2022-07-11T13:55:12.049" v="694" actId="478"/>
          <ac:picMkLst>
            <pc:docMk/>
            <pc:sldMk cId="1648133335" sldId="534"/>
            <ac:picMk id="8" creationId="{70622FBF-D65E-4136-86A1-9CC0A8E4DFAD}"/>
          </ac:picMkLst>
        </pc:picChg>
      </pc:sldChg>
      <pc:sldChg chg="modSp add mod modNotesTx">
        <pc:chgData name="Noda ." userId="6597f0e1a55b5388" providerId="LiveId" clId="{329916F5-7EB3-4178-9E1B-0F8D7C4F31D2}" dt="2022-07-12T02:35:24.561" v="855" actId="20577"/>
        <pc:sldMkLst>
          <pc:docMk/>
          <pc:sldMk cId="4257308028" sldId="535"/>
        </pc:sldMkLst>
        <pc:spChg chg="mod">
          <ac:chgData name="Noda ." userId="6597f0e1a55b5388" providerId="LiveId" clId="{329916F5-7EB3-4178-9E1B-0F8D7C4F31D2}" dt="2022-07-11T11:47:59.299" v="315" actId="6549"/>
          <ac:spMkLst>
            <pc:docMk/>
            <pc:sldMk cId="4257308028" sldId="535"/>
            <ac:spMk id="3" creationId="{00000000-0000-0000-0000-000000000000}"/>
          </ac:spMkLst>
        </pc:spChg>
      </pc:sldChg>
      <pc:sldChg chg="addSp delSp modSp add mod modNotesTx">
        <pc:chgData name="Noda ." userId="6597f0e1a55b5388" providerId="LiveId" clId="{329916F5-7EB3-4178-9E1B-0F8D7C4F31D2}" dt="2022-07-12T05:48:40.272" v="1203" actId="1076"/>
        <pc:sldMkLst>
          <pc:docMk/>
          <pc:sldMk cId="2838569463" sldId="536"/>
        </pc:sldMkLst>
        <pc:spChg chg="mod">
          <ac:chgData name="Noda ." userId="6597f0e1a55b5388" providerId="LiveId" clId="{329916F5-7EB3-4178-9E1B-0F8D7C4F31D2}" dt="2022-07-12T05:48:40.272" v="1203" actId="1076"/>
          <ac:spMkLst>
            <pc:docMk/>
            <pc:sldMk cId="2838569463" sldId="536"/>
            <ac:spMk id="3" creationId="{00000000-0000-0000-0000-000000000000}"/>
          </ac:spMkLst>
        </pc:spChg>
        <pc:spChg chg="mod">
          <ac:chgData name="Noda ." userId="6597f0e1a55b5388" providerId="LiveId" clId="{329916F5-7EB3-4178-9E1B-0F8D7C4F31D2}" dt="2022-07-11T13:54:16.835" v="683"/>
          <ac:spMkLst>
            <pc:docMk/>
            <pc:sldMk cId="2838569463" sldId="536"/>
            <ac:spMk id="4" creationId="{00000000-0000-0000-0000-000000000000}"/>
          </ac:spMkLst>
        </pc:spChg>
        <pc:picChg chg="del">
          <ac:chgData name="Noda ." userId="6597f0e1a55b5388" providerId="LiveId" clId="{329916F5-7EB3-4178-9E1B-0F8D7C4F31D2}" dt="2022-07-11T12:06:10.360" v="323" actId="478"/>
          <ac:picMkLst>
            <pc:docMk/>
            <pc:sldMk cId="2838569463" sldId="536"/>
            <ac:picMk id="5" creationId="{F749C758-C9FA-4F39-89AB-BFEEA02433BA}"/>
          </ac:picMkLst>
        </pc:picChg>
        <pc:picChg chg="add mod">
          <ac:chgData name="Noda ." userId="6597f0e1a55b5388" providerId="LiveId" clId="{329916F5-7EB3-4178-9E1B-0F8D7C4F31D2}" dt="2022-07-11T12:08:25.854" v="353" actId="1076"/>
          <ac:picMkLst>
            <pc:docMk/>
            <pc:sldMk cId="2838569463" sldId="536"/>
            <ac:picMk id="1026" creationId="{F6B50286-C6EE-40E3-AD9D-FC57507FA8C6}"/>
          </ac:picMkLst>
        </pc:picChg>
        <pc:picChg chg="add mod">
          <ac:chgData name="Noda ." userId="6597f0e1a55b5388" providerId="LiveId" clId="{329916F5-7EB3-4178-9E1B-0F8D7C4F31D2}" dt="2022-07-11T12:08:54.676" v="381" actId="1038"/>
          <ac:picMkLst>
            <pc:docMk/>
            <pc:sldMk cId="2838569463" sldId="536"/>
            <ac:picMk id="1028" creationId="{78154B22-6D73-4F18-A76F-40DA35052A4C}"/>
          </ac:picMkLst>
        </pc:picChg>
      </pc:sldChg>
      <pc:sldChg chg="addSp delSp modSp add mod">
        <pc:chgData name="Noda ." userId="6597f0e1a55b5388" providerId="LiveId" clId="{329916F5-7EB3-4178-9E1B-0F8D7C4F31D2}" dt="2022-07-12T02:42:57.398" v="864" actId="1076"/>
        <pc:sldMkLst>
          <pc:docMk/>
          <pc:sldMk cId="277412636" sldId="537"/>
        </pc:sldMkLst>
        <pc:spChg chg="add del">
          <ac:chgData name="Noda ." userId="6597f0e1a55b5388" providerId="LiveId" clId="{329916F5-7EB3-4178-9E1B-0F8D7C4F31D2}" dt="2022-07-11T12:26:49.289" v="426" actId="478"/>
          <ac:spMkLst>
            <pc:docMk/>
            <pc:sldMk cId="277412636" sldId="537"/>
            <ac:spMk id="3" creationId="{00000000-0000-0000-0000-000000000000}"/>
          </ac:spMkLst>
        </pc:spChg>
        <pc:spChg chg="add del mod">
          <ac:chgData name="Noda ." userId="6597f0e1a55b5388" providerId="LiveId" clId="{329916F5-7EB3-4178-9E1B-0F8D7C4F31D2}" dt="2022-07-12T02:42:57.398" v="864" actId="1076"/>
          <ac:spMkLst>
            <pc:docMk/>
            <pc:sldMk cId="277412636" sldId="537"/>
            <ac:spMk id="4" creationId="{00000000-0000-0000-0000-000000000000}"/>
          </ac:spMkLst>
        </pc:spChg>
        <pc:spChg chg="add del mod">
          <ac:chgData name="Noda ." userId="6597f0e1a55b5388" providerId="LiveId" clId="{329916F5-7EB3-4178-9E1B-0F8D7C4F31D2}" dt="2022-07-11T12:26:47.313" v="424" actId="478"/>
          <ac:spMkLst>
            <pc:docMk/>
            <pc:sldMk cId="277412636" sldId="537"/>
            <ac:spMk id="5" creationId="{EC7FCB05-4090-4C1E-94A7-95A750CEB7FB}"/>
          </ac:spMkLst>
        </pc:spChg>
        <pc:spChg chg="add del mod">
          <ac:chgData name="Noda ." userId="6597f0e1a55b5388" providerId="LiveId" clId="{329916F5-7EB3-4178-9E1B-0F8D7C4F31D2}" dt="2022-07-11T12:26:29.186" v="411"/>
          <ac:spMkLst>
            <pc:docMk/>
            <pc:sldMk cId="277412636" sldId="537"/>
            <ac:spMk id="6" creationId="{C42F586D-9B44-41AD-97C9-F4A6E21A2FD4}"/>
          </ac:spMkLst>
        </pc:spChg>
        <pc:spChg chg="add del mod">
          <ac:chgData name="Noda ." userId="6597f0e1a55b5388" providerId="LiveId" clId="{329916F5-7EB3-4178-9E1B-0F8D7C4F31D2}" dt="2022-07-11T12:26:32.826" v="414"/>
          <ac:spMkLst>
            <pc:docMk/>
            <pc:sldMk cId="277412636" sldId="537"/>
            <ac:spMk id="7" creationId="{3565D20C-71FD-4E5C-A032-DFC769023D70}"/>
          </ac:spMkLst>
        </pc:spChg>
        <pc:spChg chg="add del mod">
          <ac:chgData name="Noda ." userId="6597f0e1a55b5388" providerId="LiveId" clId="{329916F5-7EB3-4178-9E1B-0F8D7C4F31D2}" dt="2022-07-11T12:26:36.649" v="417"/>
          <ac:spMkLst>
            <pc:docMk/>
            <pc:sldMk cId="277412636" sldId="537"/>
            <ac:spMk id="10" creationId="{64269AAC-DEBC-4CFB-B5F8-6F922898EFF0}"/>
          </ac:spMkLst>
        </pc:spChg>
        <pc:spChg chg="add del mod">
          <ac:chgData name="Noda ." userId="6597f0e1a55b5388" providerId="LiveId" clId="{329916F5-7EB3-4178-9E1B-0F8D7C4F31D2}" dt="2022-07-11T12:26:40.328" v="420"/>
          <ac:spMkLst>
            <pc:docMk/>
            <pc:sldMk cId="277412636" sldId="537"/>
            <ac:spMk id="11" creationId="{86D52422-597F-49D5-9ACE-3C32963650E3}"/>
          </ac:spMkLst>
        </pc:spChg>
        <pc:spChg chg="add mod">
          <ac:chgData name="Noda ." userId="6597f0e1a55b5388" providerId="LiveId" clId="{329916F5-7EB3-4178-9E1B-0F8D7C4F31D2}" dt="2022-07-11T12:35:56.218" v="595" actId="20577"/>
          <ac:spMkLst>
            <pc:docMk/>
            <pc:sldMk cId="277412636" sldId="537"/>
            <ac:spMk id="19" creationId="{8FC90205-B3C3-4BA7-9B38-A24A76C799C4}"/>
          </ac:spMkLst>
        </pc:spChg>
        <pc:picChg chg="add del">
          <ac:chgData name="Noda ." userId="6597f0e1a55b5388" providerId="LiveId" clId="{329916F5-7EB3-4178-9E1B-0F8D7C4F31D2}" dt="2022-07-11T12:27:07.595" v="429" actId="22"/>
          <ac:picMkLst>
            <pc:docMk/>
            <pc:sldMk cId="277412636" sldId="537"/>
            <ac:picMk id="9" creationId="{C88B8804-4A9B-4924-9A54-C10144B2A636}"/>
          </ac:picMkLst>
        </pc:picChg>
        <pc:picChg chg="add mod">
          <ac:chgData name="Noda ." userId="6597f0e1a55b5388" providerId="LiveId" clId="{329916F5-7EB3-4178-9E1B-0F8D7C4F31D2}" dt="2022-07-11T12:28:31.496" v="497" actId="1038"/>
          <ac:picMkLst>
            <pc:docMk/>
            <pc:sldMk cId="277412636" sldId="537"/>
            <ac:picMk id="13" creationId="{9515FBC4-3AD2-4991-BA2A-2DB8C4AF9C8E}"/>
          </ac:picMkLst>
        </pc:picChg>
        <pc:picChg chg="add mod">
          <ac:chgData name="Noda ." userId="6597f0e1a55b5388" providerId="LiveId" clId="{329916F5-7EB3-4178-9E1B-0F8D7C4F31D2}" dt="2022-07-11T12:28:31.496" v="497" actId="1038"/>
          <ac:picMkLst>
            <pc:docMk/>
            <pc:sldMk cId="277412636" sldId="537"/>
            <ac:picMk id="15" creationId="{774C105E-33CA-4CB8-B064-9C4743121349}"/>
          </ac:picMkLst>
        </pc:picChg>
        <pc:picChg chg="del">
          <ac:chgData name="Noda ." userId="6597f0e1a55b5388" providerId="LiveId" clId="{329916F5-7EB3-4178-9E1B-0F8D7C4F31D2}" dt="2022-07-11T12:27:08.517" v="430" actId="478"/>
          <ac:picMkLst>
            <pc:docMk/>
            <pc:sldMk cId="277412636" sldId="537"/>
            <ac:picMk id="1026" creationId="{F6B50286-C6EE-40E3-AD9D-FC57507FA8C6}"/>
          </ac:picMkLst>
        </pc:picChg>
        <pc:picChg chg="del">
          <ac:chgData name="Noda ." userId="6597f0e1a55b5388" providerId="LiveId" clId="{329916F5-7EB3-4178-9E1B-0F8D7C4F31D2}" dt="2022-07-11T12:27:08.784" v="431" actId="478"/>
          <ac:picMkLst>
            <pc:docMk/>
            <pc:sldMk cId="277412636" sldId="537"/>
            <ac:picMk id="1028" creationId="{78154B22-6D73-4F18-A76F-40DA35052A4C}"/>
          </ac:picMkLst>
        </pc:picChg>
      </pc:sldChg>
      <pc:sldChg chg="delSp add del mod">
        <pc:chgData name="Noda ." userId="6597f0e1a55b5388" providerId="LiveId" clId="{329916F5-7EB3-4178-9E1B-0F8D7C4F31D2}" dt="2022-07-11T13:52:45.264" v="682" actId="2696"/>
        <pc:sldMkLst>
          <pc:docMk/>
          <pc:sldMk cId="2376574548" sldId="538"/>
        </pc:sldMkLst>
        <pc:picChg chg="del">
          <ac:chgData name="Noda ." userId="6597f0e1a55b5388" providerId="LiveId" clId="{329916F5-7EB3-4178-9E1B-0F8D7C4F31D2}" dt="2022-07-11T13:49:50.868" v="679" actId="478"/>
          <ac:picMkLst>
            <pc:docMk/>
            <pc:sldMk cId="2376574548" sldId="538"/>
            <ac:picMk id="5" creationId="{31E356BE-2A3F-42AF-90A4-F374B915861F}"/>
          </ac:picMkLst>
        </pc:picChg>
        <pc:picChg chg="del">
          <ac:chgData name="Noda ." userId="6597f0e1a55b5388" providerId="LiveId" clId="{329916F5-7EB3-4178-9E1B-0F8D7C4F31D2}" dt="2022-07-11T13:49:50.868" v="679" actId="478"/>
          <ac:picMkLst>
            <pc:docMk/>
            <pc:sldMk cId="2376574548" sldId="538"/>
            <ac:picMk id="8" creationId="{E608AFBC-BEC4-4358-B1EC-DDB72B7AFA5C}"/>
          </ac:picMkLst>
        </pc:picChg>
      </pc:sldChg>
      <pc:sldChg chg="modNotesTx">
        <pc:chgData name="Noda ." userId="6597f0e1a55b5388" providerId="LiveId" clId="{329916F5-7EB3-4178-9E1B-0F8D7C4F31D2}" dt="2022-07-12T03:08:57.895" v="1029" actId="20577"/>
        <pc:sldMkLst>
          <pc:docMk/>
          <pc:sldMk cId="1241073822" sldId="539"/>
        </pc:sldMkLst>
      </pc:sldChg>
      <pc:sldChg chg="add del">
        <pc:chgData name="Noda ." userId="6597f0e1a55b5388" providerId="LiveId" clId="{329916F5-7EB3-4178-9E1B-0F8D7C4F31D2}" dt="2022-07-11T13:49:55.435" v="681"/>
        <pc:sldMkLst>
          <pc:docMk/>
          <pc:sldMk cId="1458908814" sldId="539"/>
        </pc:sldMkLst>
      </pc:sldChg>
      <pc:sldChg chg="modNotesTx">
        <pc:chgData name="Noda ." userId="6597f0e1a55b5388" providerId="LiveId" clId="{329916F5-7EB3-4178-9E1B-0F8D7C4F31D2}" dt="2022-07-12T03:18:28.394" v="1048" actId="20577"/>
        <pc:sldMkLst>
          <pc:docMk/>
          <pc:sldMk cId="3383622987" sldId="540"/>
        </pc:sldMkLst>
      </pc:sldChg>
      <pc:sldChg chg="modNotesTx">
        <pc:chgData name="Noda ." userId="6597f0e1a55b5388" providerId="LiveId" clId="{329916F5-7EB3-4178-9E1B-0F8D7C4F31D2}" dt="2022-07-12T03:21:33.626" v="1072" actId="20577"/>
        <pc:sldMkLst>
          <pc:docMk/>
          <pc:sldMk cId="1840762911" sldId="541"/>
        </pc:sldMkLst>
      </pc:sldChg>
      <pc:sldChg chg="modSp mod modNotesTx">
        <pc:chgData name="Noda ." userId="6597f0e1a55b5388" providerId="LiveId" clId="{329916F5-7EB3-4178-9E1B-0F8D7C4F31D2}" dt="2022-07-12T03:29:51.779" v="1201" actId="20577"/>
        <pc:sldMkLst>
          <pc:docMk/>
          <pc:sldMk cId="2402478755" sldId="542"/>
        </pc:sldMkLst>
        <pc:spChg chg="mod">
          <ac:chgData name="Noda ." userId="6597f0e1a55b5388" providerId="LiveId" clId="{329916F5-7EB3-4178-9E1B-0F8D7C4F31D2}" dt="2022-07-12T03:29:51.779" v="1201" actId="20577"/>
          <ac:spMkLst>
            <pc:docMk/>
            <pc:sldMk cId="2402478755" sldId="542"/>
            <ac:spMk id="12" creationId="{BEDA7547-60F2-E97E-2648-B1683F89BFF0}"/>
          </ac:spMkLst>
        </pc:spChg>
      </pc:sldChg>
      <pc:sldMasterChg chg="addSldLayout">
        <pc:chgData name="Noda ." userId="6597f0e1a55b5388" providerId="LiveId" clId="{329916F5-7EB3-4178-9E1B-0F8D7C4F31D2}" dt="2022-07-11T07:34:53.933" v="0" actId="680"/>
        <pc:sldMasterMkLst>
          <pc:docMk/>
          <pc:sldMasterMk cId="2010597524" sldId="2147483648"/>
        </pc:sldMasterMkLst>
        <pc:sldLayoutChg chg="add">
          <pc:chgData name="Noda ." userId="6597f0e1a55b5388" providerId="LiveId" clId="{329916F5-7EB3-4178-9E1B-0F8D7C4F31D2}" dt="2022-07-11T07:34:53.933" v="0" actId="680"/>
          <pc:sldLayoutMkLst>
            <pc:docMk/>
            <pc:sldMasterMk cId="2010597524" sldId="2147483648"/>
            <pc:sldLayoutMk cId="3022667932" sldId="2147483649"/>
          </pc:sldLayoutMkLst>
        </pc:sldLayoutChg>
      </pc:sldMasterChg>
    </pc:docChg>
  </pc:docChgLst>
  <pc:docChgLst>
    <pc:chgData name="🐟 Noda" userId="6597f0e1a55b5388" providerId="LiveId" clId="{CD76A5DC-9C51-48F2-BA52-BFC0D8602694}"/>
    <pc:docChg chg="undo redo custSel addSld delSld modSld">
      <pc:chgData name="🐟 Noda" userId="6597f0e1a55b5388" providerId="LiveId" clId="{CD76A5DC-9C51-48F2-BA52-BFC0D8602694}" dt="2022-07-12T05:33:45.657" v="1336" actId="20577"/>
      <pc:docMkLst>
        <pc:docMk/>
      </pc:docMkLst>
      <pc:sldChg chg="modSp mod">
        <pc:chgData name="🐟 Noda" userId="6597f0e1a55b5388" providerId="LiveId" clId="{CD76A5DC-9C51-48F2-BA52-BFC0D8602694}" dt="2022-07-11T14:16:47.380" v="1" actId="20577"/>
        <pc:sldMkLst>
          <pc:docMk/>
          <pc:sldMk cId="973747175" sldId="256"/>
        </pc:sldMkLst>
        <pc:spChg chg="mod">
          <ac:chgData name="🐟 Noda" userId="6597f0e1a55b5388" providerId="LiveId" clId="{CD76A5DC-9C51-48F2-BA52-BFC0D8602694}" dt="2022-07-11T14:16:47.380" v="1" actId="20577"/>
          <ac:spMkLst>
            <pc:docMk/>
            <pc:sldMk cId="973747175" sldId="256"/>
            <ac:spMk id="13" creationId="{940D9E73-8AEF-42D6-8332-6873E6ADAF05}"/>
          </ac:spMkLst>
        </pc:spChg>
      </pc:sldChg>
      <pc:sldChg chg="modNotesTx">
        <pc:chgData name="🐟 Noda" userId="6597f0e1a55b5388" providerId="LiveId" clId="{CD76A5DC-9C51-48F2-BA52-BFC0D8602694}" dt="2022-07-12T05:33:45.657" v="1336" actId="20577"/>
        <pc:sldMkLst>
          <pc:docMk/>
          <pc:sldMk cId="1304532741" sldId="519"/>
        </pc:sldMkLst>
      </pc:sldChg>
      <pc:sldChg chg="modSp mod">
        <pc:chgData name="🐟 Noda" userId="6597f0e1a55b5388" providerId="LiveId" clId="{CD76A5DC-9C51-48F2-BA52-BFC0D8602694}" dt="2022-07-11T15:44:46.211" v="132" actId="20577"/>
        <pc:sldMkLst>
          <pc:docMk/>
          <pc:sldMk cId="1557320873" sldId="521"/>
        </pc:sldMkLst>
        <pc:spChg chg="mod">
          <ac:chgData name="🐟 Noda" userId="6597f0e1a55b5388" providerId="LiveId" clId="{CD76A5DC-9C51-48F2-BA52-BFC0D8602694}" dt="2022-07-11T15:44:46.211" v="132" actId="20577"/>
          <ac:spMkLst>
            <pc:docMk/>
            <pc:sldMk cId="1557320873" sldId="521"/>
            <ac:spMk id="3" creationId="{00000000-0000-0000-0000-000000000000}"/>
          </ac:spMkLst>
        </pc:spChg>
      </pc:sldChg>
      <pc:sldChg chg="addSp modSp mod">
        <pc:chgData name="🐟 Noda" userId="6597f0e1a55b5388" providerId="LiveId" clId="{CD76A5DC-9C51-48F2-BA52-BFC0D8602694}" dt="2022-07-11T15:46:35.447" v="171" actId="1076"/>
        <pc:sldMkLst>
          <pc:docMk/>
          <pc:sldMk cId="1648133335" sldId="534"/>
        </pc:sldMkLst>
        <pc:spChg chg="mod">
          <ac:chgData name="🐟 Noda" userId="6597f0e1a55b5388" providerId="LiveId" clId="{CD76A5DC-9C51-48F2-BA52-BFC0D8602694}" dt="2022-07-11T15:44:14.131" v="125"/>
          <ac:spMkLst>
            <pc:docMk/>
            <pc:sldMk cId="1648133335" sldId="534"/>
            <ac:spMk id="3" creationId="{00000000-0000-0000-0000-000000000000}"/>
          </ac:spMkLst>
        </pc:spChg>
        <pc:picChg chg="add mod ord">
          <ac:chgData name="🐟 Noda" userId="6597f0e1a55b5388" providerId="LiveId" clId="{CD76A5DC-9C51-48F2-BA52-BFC0D8602694}" dt="2022-07-11T15:46:35.447" v="171" actId="1076"/>
          <ac:picMkLst>
            <pc:docMk/>
            <pc:sldMk cId="1648133335" sldId="534"/>
            <ac:picMk id="5" creationId="{2D510ADD-C242-15B5-440A-BCA73A51664B}"/>
          </ac:picMkLst>
        </pc:picChg>
      </pc:sldChg>
      <pc:sldChg chg="addSp delSp modSp add del mod">
        <pc:chgData name="🐟 Noda" userId="6597f0e1a55b5388" providerId="LiveId" clId="{CD76A5DC-9C51-48F2-BA52-BFC0D8602694}" dt="2022-07-11T16:09:21.757" v="416" actId="2696"/>
        <pc:sldMkLst>
          <pc:docMk/>
          <pc:sldMk cId="354151645" sldId="538"/>
        </pc:sldMkLst>
        <pc:spChg chg="add mod">
          <ac:chgData name="🐟 Noda" userId="6597f0e1a55b5388" providerId="LiveId" clId="{CD76A5DC-9C51-48F2-BA52-BFC0D8602694}" dt="2022-07-11T15:56:52.576" v="201" actId="1076"/>
          <ac:spMkLst>
            <pc:docMk/>
            <pc:sldMk cId="354151645" sldId="538"/>
            <ac:spMk id="2" creationId="{6344B5F9-1396-29B6-D3B7-78569B39E6B4}"/>
          </ac:spMkLst>
        </pc:spChg>
        <pc:spChg chg="mod">
          <ac:chgData name="🐟 Noda" userId="6597f0e1a55b5388" providerId="LiveId" clId="{CD76A5DC-9C51-48F2-BA52-BFC0D8602694}" dt="2022-07-11T15:58:06.188" v="212" actId="14100"/>
          <ac:spMkLst>
            <pc:docMk/>
            <pc:sldMk cId="354151645" sldId="538"/>
            <ac:spMk id="3" creationId="{00000000-0000-0000-0000-000000000000}"/>
          </ac:spMkLst>
        </pc:spChg>
        <pc:spChg chg="add mod">
          <ac:chgData name="🐟 Noda" userId="6597f0e1a55b5388" providerId="LiveId" clId="{CD76A5DC-9C51-48F2-BA52-BFC0D8602694}" dt="2022-07-11T15:57:08.522" v="208" actId="20577"/>
          <ac:spMkLst>
            <pc:docMk/>
            <pc:sldMk cId="354151645" sldId="538"/>
            <ac:spMk id="7" creationId="{9579A76A-62F5-85EB-AECE-17E225BC21F2}"/>
          </ac:spMkLst>
        </pc:spChg>
        <pc:spChg chg="add mod">
          <ac:chgData name="🐟 Noda" userId="6597f0e1a55b5388" providerId="LiveId" clId="{CD76A5DC-9C51-48F2-BA52-BFC0D8602694}" dt="2022-07-11T15:58:35.162" v="228" actId="20577"/>
          <ac:spMkLst>
            <pc:docMk/>
            <pc:sldMk cId="354151645" sldId="538"/>
            <ac:spMk id="10" creationId="{2344BE80-3D86-433E-086D-A589553D1C6F}"/>
          </ac:spMkLst>
        </pc:spChg>
        <pc:picChg chg="add mod">
          <ac:chgData name="🐟 Noda" userId="6597f0e1a55b5388" providerId="LiveId" clId="{CD76A5DC-9C51-48F2-BA52-BFC0D8602694}" dt="2022-07-11T15:56:57.526" v="202" actId="1076"/>
          <ac:picMkLst>
            <pc:docMk/>
            <pc:sldMk cId="354151645" sldId="538"/>
            <ac:picMk id="6" creationId="{FD2D6B38-A86E-6FC1-354E-EB3BAC4F29A6}"/>
          </ac:picMkLst>
        </pc:picChg>
        <pc:picChg chg="add mod">
          <ac:chgData name="🐟 Noda" userId="6597f0e1a55b5388" providerId="LiveId" clId="{CD76A5DC-9C51-48F2-BA52-BFC0D8602694}" dt="2022-07-11T15:57:26.325" v="210" actId="1076"/>
          <ac:picMkLst>
            <pc:docMk/>
            <pc:sldMk cId="354151645" sldId="538"/>
            <ac:picMk id="9" creationId="{481E7D4F-03B5-6006-081D-B60374906FAF}"/>
          </ac:picMkLst>
        </pc:picChg>
        <pc:picChg chg="add mod">
          <ac:chgData name="🐟 Noda" userId="6597f0e1a55b5388" providerId="LiveId" clId="{CD76A5DC-9C51-48F2-BA52-BFC0D8602694}" dt="2022-07-11T16:01:35.700" v="235" actId="1035"/>
          <ac:picMkLst>
            <pc:docMk/>
            <pc:sldMk cId="354151645" sldId="538"/>
            <ac:picMk id="12" creationId="{CC8C84C1-4444-56FA-78EE-AD4F98C7FE92}"/>
          </ac:picMkLst>
        </pc:picChg>
        <pc:picChg chg="add mod">
          <ac:chgData name="🐟 Noda" userId="6597f0e1a55b5388" providerId="LiveId" clId="{CD76A5DC-9C51-48F2-BA52-BFC0D8602694}" dt="2022-07-11T16:01:55.112" v="237" actId="1076"/>
          <ac:picMkLst>
            <pc:docMk/>
            <pc:sldMk cId="354151645" sldId="538"/>
            <ac:picMk id="14" creationId="{DD213C56-5C3C-D4C0-0152-19551CD390B3}"/>
          </ac:picMkLst>
        </pc:picChg>
        <pc:picChg chg="add del">
          <ac:chgData name="🐟 Noda" userId="6597f0e1a55b5388" providerId="LiveId" clId="{CD76A5DC-9C51-48F2-BA52-BFC0D8602694}" dt="2022-07-11T16:03:15.083" v="239" actId="22"/>
          <ac:picMkLst>
            <pc:docMk/>
            <pc:sldMk cId="354151645" sldId="538"/>
            <ac:picMk id="16" creationId="{6017D565-AD37-0E94-09C0-47AA82A181D9}"/>
          </ac:picMkLst>
        </pc:picChg>
      </pc:sldChg>
      <pc:sldChg chg="addSp delSp modSp add mod">
        <pc:chgData name="🐟 Noda" userId="6597f0e1a55b5388" providerId="LiveId" clId="{CD76A5DC-9C51-48F2-BA52-BFC0D8602694}" dt="2022-07-11T17:25:27.075" v="1200" actId="1076"/>
        <pc:sldMkLst>
          <pc:docMk/>
          <pc:sldMk cId="1241073822" sldId="539"/>
        </pc:sldMkLst>
        <pc:spChg chg="mod">
          <ac:chgData name="🐟 Noda" userId="6597f0e1a55b5388" providerId="LiveId" clId="{CD76A5DC-9C51-48F2-BA52-BFC0D8602694}" dt="2022-07-11T16:40:08.873" v="465" actId="1038"/>
          <ac:spMkLst>
            <pc:docMk/>
            <pc:sldMk cId="1241073822" sldId="539"/>
            <ac:spMk id="2" creationId="{6344B5F9-1396-29B6-D3B7-78569B39E6B4}"/>
          </ac:spMkLst>
        </pc:spChg>
        <pc:spChg chg="mod">
          <ac:chgData name="🐟 Noda" userId="6597f0e1a55b5388" providerId="LiveId" clId="{CD76A5DC-9C51-48F2-BA52-BFC0D8602694}" dt="2022-07-11T16:39:56.319" v="439" actId="1038"/>
          <ac:spMkLst>
            <pc:docMk/>
            <pc:sldMk cId="1241073822" sldId="539"/>
            <ac:spMk id="3" creationId="{00000000-0000-0000-0000-000000000000}"/>
          </ac:spMkLst>
        </pc:spChg>
        <pc:spChg chg="mod">
          <ac:chgData name="🐟 Noda" userId="6597f0e1a55b5388" providerId="LiveId" clId="{CD76A5DC-9C51-48F2-BA52-BFC0D8602694}" dt="2022-07-11T17:25:27.075" v="1200" actId="1076"/>
          <ac:spMkLst>
            <pc:docMk/>
            <pc:sldMk cId="1241073822" sldId="539"/>
            <ac:spMk id="4" creationId="{00000000-0000-0000-0000-000000000000}"/>
          </ac:spMkLst>
        </pc:spChg>
        <pc:spChg chg="add mod">
          <ac:chgData name="🐟 Noda" userId="6597f0e1a55b5388" providerId="LiveId" clId="{CD76A5DC-9C51-48F2-BA52-BFC0D8602694}" dt="2022-07-11T16:40:08.873" v="465" actId="1038"/>
          <ac:spMkLst>
            <pc:docMk/>
            <pc:sldMk cId="1241073822" sldId="539"/>
            <ac:spMk id="5" creationId="{A591E47B-B3D5-78D7-92C7-F5D010FB61F9}"/>
          </ac:spMkLst>
        </pc:spChg>
        <pc:spChg chg="mod">
          <ac:chgData name="🐟 Noda" userId="6597f0e1a55b5388" providerId="LiveId" clId="{CD76A5DC-9C51-48F2-BA52-BFC0D8602694}" dt="2022-07-11T16:40:08.873" v="465" actId="1038"/>
          <ac:spMkLst>
            <pc:docMk/>
            <pc:sldMk cId="1241073822" sldId="539"/>
            <ac:spMk id="7" creationId="{9579A76A-62F5-85EB-AECE-17E225BC21F2}"/>
          </ac:spMkLst>
        </pc:spChg>
        <pc:spChg chg="mod">
          <ac:chgData name="🐟 Noda" userId="6597f0e1a55b5388" providerId="LiveId" clId="{CD76A5DC-9C51-48F2-BA52-BFC0D8602694}" dt="2022-07-11T16:39:56.319" v="439" actId="1038"/>
          <ac:spMkLst>
            <pc:docMk/>
            <pc:sldMk cId="1241073822" sldId="539"/>
            <ac:spMk id="10" creationId="{2344BE80-3D86-433E-086D-A589553D1C6F}"/>
          </ac:spMkLst>
        </pc:spChg>
        <pc:spChg chg="add mod">
          <ac:chgData name="🐟 Noda" userId="6597f0e1a55b5388" providerId="LiveId" clId="{CD76A5DC-9C51-48F2-BA52-BFC0D8602694}" dt="2022-07-11T16:40:08.873" v="465" actId="1038"/>
          <ac:spMkLst>
            <pc:docMk/>
            <pc:sldMk cId="1241073822" sldId="539"/>
            <ac:spMk id="13" creationId="{6E50E2EB-1761-E782-B27C-61F39D80020F}"/>
          </ac:spMkLst>
        </pc:spChg>
        <pc:spChg chg="add mod">
          <ac:chgData name="🐟 Noda" userId="6597f0e1a55b5388" providerId="LiveId" clId="{CD76A5DC-9C51-48F2-BA52-BFC0D8602694}" dt="2022-07-11T16:40:08.873" v="465" actId="1038"/>
          <ac:spMkLst>
            <pc:docMk/>
            <pc:sldMk cId="1241073822" sldId="539"/>
            <ac:spMk id="15" creationId="{C92E8C83-A60E-62E1-594E-DE9D3C7F4BCF}"/>
          </ac:spMkLst>
        </pc:spChg>
        <pc:spChg chg="add del mod">
          <ac:chgData name="🐟 Noda" userId="6597f0e1a55b5388" providerId="LiveId" clId="{CD76A5DC-9C51-48F2-BA52-BFC0D8602694}" dt="2022-07-11T16:39:32.345" v="430" actId="21"/>
          <ac:spMkLst>
            <pc:docMk/>
            <pc:sldMk cId="1241073822" sldId="539"/>
            <ac:spMk id="16" creationId="{B3AEC44D-37FA-FDD9-4CEE-341A570C7805}"/>
          </ac:spMkLst>
        </pc:spChg>
        <pc:spChg chg="add del mod">
          <ac:chgData name="🐟 Noda" userId="6597f0e1a55b5388" providerId="LiveId" clId="{CD76A5DC-9C51-48F2-BA52-BFC0D8602694}" dt="2022-07-11T16:39:32.345" v="430" actId="21"/>
          <ac:spMkLst>
            <pc:docMk/>
            <pc:sldMk cId="1241073822" sldId="539"/>
            <ac:spMk id="17" creationId="{0BCC732C-E75C-4C2A-6EEB-07AEAA358A0A}"/>
          </ac:spMkLst>
        </pc:spChg>
        <pc:spChg chg="add del mod">
          <ac:chgData name="🐟 Noda" userId="6597f0e1a55b5388" providerId="LiveId" clId="{CD76A5DC-9C51-48F2-BA52-BFC0D8602694}" dt="2022-07-11T16:39:32.345" v="430" actId="21"/>
          <ac:spMkLst>
            <pc:docMk/>
            <pc:sldMk cId="1241073822" sldId="539"/>
            <ac:spMk id="19" creationId="{763C479E-66B4-9A11-9DA1-C12901F79EB3}"/>
          </ac:spMkLst>
        </pc:spChg>
        <pc:spChg chg="add del mod">
          <ac:chgData name="🐟 Noda" userId="6597f0e1a55b5388" providerId="LiveId" clId="{CD76A5DC-9C51-48F2-BA52-BFC0D8602694}" dt="2022-07-11T16:39:32.345" v="430" actId="21"/>
          <ac:spMkLst>
            <pc:docMk/>
            <pc:sldMk cId="1241073822" sldId="539"/>
            <ac:spMk id="21" creationId="{E23EDDCF-4CD9-C225-A0C1-35D5044F28A9}"/>
          </ac:spMkLst>
        </pc:spChg>
        <pc:spChg chg="add del mod">
          <ac:chgData name="🐟 Noda" userId="6597f0e1a55b5388" providerId="LiveId" clId="{CD76A5DC-9C51-48F2-BA52-BFC0D8602694}" dt="2022-07-11T16:39:32.345" v="430" actId="21"/>
          <ac:spMkLst>
            <pc:docMk/>
            <pc:sldMk cId="1241073822" sldId="539"/>
            <ac:spMk id="24" creationId="{7452EB7F-28DE-386F-A8D0-0D3EA53BECA1}"/>
          </ac:spMkLst>
        </pc:spChg>
        <pc:spChg chg="add del mod">
          <ac:chgData name="🐟 Noda" userId="6597f0e1a55b5388" providerId="LiveId" clId="{CD76A5DC-9C51-48F2-BA52-BFC0D8602694}" dt="2022-07-11T16:39:32.345" v="430" actId="21"/>
          <ac:spMkLst>
            <pc:docMk/>
            <pc:sldMk cId="1241073822" sldId="539"/>
            <ac:spMk id="25" creationId="{6DE64B78-E5F1-62A9-D073-DD4103B1DEBA}"/>
          </ac:spMkLst>
        </pc:spChg>
        <pc:spChg chg="add del mod">
          <ac:chgData name="🐟 Noda" userId="6597f0e1a55b5388" providerId="LiveId" clId="{CD76A5DC-9C51-48F2-BA52-BFC0D8602694}" dt="2022-07-11T16:39:32.345" v="430" actId="21"/>
          <ac:spMkLst>
            <pc:docMk/>
            <pc:sldMk cId="1241073822" sldId="539"/>
            <ac:spMk id="26" creationId="{493B1A3D-480C-4B63-5B36-4305ABAAE7DE}"/>
          </ac:spMkLst>
        </pc:spChg>
        <pc:grpChg chg="add mod">
          <ac:chgData name="🐟 Noda" userId="6597f0e1a55b5388" providerId="LiveId" clId="{CD76A5DC-9C51-48F2-BA52-BFC0D8602694}" dt="2022-07-11T16:40:08.873" v="465" actId="1038"/>
          <ac:grpSpMkLst>
            <pc:docMk/>
            <pc:sldMk cId="1241073822" sldId="539"/>
            <ac:grpSpMk id="27" creationId="{768AB5E1-1FE8-B237-7356-A25C6C0019AF}"/>
          </ac:grpSpMkLst>
        </pc:grpChg>
        <pc:picChg chg="mod">
          <ac:chgData name="🐟 Noda" userId="6597f0e1a55b5388" providerId="LiveId" clId="{CD76A5DC-9C51-48F2-BA52-BFC0D8602694}" dt="2022-07-11T16:40:08.873" v="465" actId="1038"/>
          <ac:picMkLst>
            <pc:docMk/>
            <pc:sldMk cId="1241073822" sldId="539"/>
            <ac:picMk id="6" creationId="{FD2D6B38-A86E-6FC1-354E-EB3BAC4F29A6}"/>
          </ac:picMkLst>
        </pc:picChg>
        <pc:picChg chg="mod">
          <ac:chgData name="🐟 Noda" userId="6597f0e1a55b5388" providerId="LiveId" clId="{CD76A5DC-9C51-48F2-BA52-BFC0D8602694}" dt="2022-07-11T16:09:56.032" v="425" actId="164"/>
          <ac:picMkLst>
            <pc:docMk/>
            <pc:sldMk cId="1241073822" sldId="539"/>
            <ac:picMk id="9" creationId="{481E7D4F-03B5-6006-081D-B60374906FAF}"/>
          </ac:picMkLst>
        </pc:picChg>
        <pc:picChg chg="add del mod ord">
          <ac:chgData name="🐟 Noda" userId="6597f0e1a55b5388" providerId="LiveId" clId="{CD76A5DC-9C51-48F2-BA52-BFC0D8602694}" dt="2022-07-11T16:39:32.345" v="430" actId="21"/>
          <ac:picMkLst>
            <pc:docMk/>
            <pc:sldMk cId="1241073822" sldId="539"/>
            <ac:picMk id="11" creationId="{96A87257-5884-B70C-476F-4E984BADE0EF}"/>
          </ac:picMkLst>
        </pc:picChg>
        <pc:picChg chg="mod">
          <ac:chgData name="🐟 Noda" userId="6597f0e1a55b5388" providerId="LiveId" clId="{CD76A5DC-9C51-48F2-BA52-BFC0D8602694}" dt="2022-07-11T16:09:56.032" v="425" actId="164"/>
          <ac:picMkLst>
            <pc:docMk/>
            <pc:sldMk cId="1241073822" sldId="539"/>
            <ac:picMk id="12" creationId="{CC8C84C1-4444-56FA-78EE-AD4F98C7FE92}"/>
          </ac:picMkLst>
        </pc:picChg>
        <pc:picChg chg="mod">
          <ac:chgData name="🐟 Noda" userId="6597f0e1a55b5388" providerId="LiveId" clId="{CD76A5DC-9C51-48F2-BA52-BFC0D8602694}" dt="2022-07-11T16:40:08.873" v="465" actId="1038"/>
          <ac:picMkLst>
            <pc:docMk/>
            <pc:sldMk cId="1241073822" sldId="539"/>
            <ac:picMk id="14" creationId="{DD213C56-5C3C-D4C0-0152-19551CD390B3}"/>
          </ac:picMkLst>
        </pc:picChg>
        <pc:picChg chg="add del mod">
          <ac:chgData name="🐟 Noda" userId="6597f0e1a55b5388" providerId="LiveId" clId="{CD76A5DC-9C51-48F2-BA52-BFC0D8602694}" dt="2022-07-11T16:09:11.923" v="415" actId="478"/>
          <ac:picMkLst>
            <pc:docMk/>
            <pc:sldMk cId="1241073822" sldId="539"/>
            <ac:picMk id="18" creationId="{44941FCC-AFFF-66AD-D1E5-A737ECA2D45C}"/>
          </ac:picMkLst>
        </pc:picChg>
        <pc:picChg chg="add del mod">
          <ac:chgData name="🐟 Noda" userId="6597f0e1a55b5388" providerId="LiveId" clId="{CD76A5DC-9C51-48F2-BA52-BFC0D8602694}" dt="2022-07-11T16:39:32.345" v="430" actId="21"/>
          <ac:picMkLst>
            <pc:docMk/>
            <pc:sldMk cId="1241073822" sldId="539"/>
            <ac:picMk id="20" creationId="{FE64EF04-79BC-A81B-9BC2-F6822C5C7F63}"/>
          </ac:picMkLst>
        </pc:picChg>
        <pc:picChg chg="add del mod">
          <ac:chgData name="🐟 Noda" userId="6597f0e1a55b5388" providerId="LiveId" clId="{CD76A5DC-9C51-48F2-BA52-BFC0D8602694}" dt="2022-07-11T16:10:04.712" v="426" actId="478"/>
          <ac:picMkLst>
            <pc:docMk/>
            <pc:sldMk cId="1241073822" sldId="539"/>
            <ac:picMk id="22" creationId="{56AE5F76-865C-1759-7637-88C55CE11CD2}"/>
          </ac:picMkLst>
        </pc:picChg>
        <pc:picChg chg="add del mod">
          <ac:chgData name="🐟 Noda" userId="6597f0e1a55b5388" providerId="LiveId" clId="{CD76A5DC-9C51-48F2-BA52-BFC0D8602694}" dt="2022-07-11T16:39:32.345" v="430" actId="21"/>
          <ac:picMkLst>
            <pc:docMk/>
            <pc:sldMk cId="1241073822" sldId="539"/>
            <ac:picMk id="23" creationId="{29158F7E-E2ED-96AC-5439-A9D7EC2FE061}"/>
          </ac:picMkLst>
        </pc:picChg>
      </pc:sldChg>
      <pc:sldChg chg="addSp delSp modSp new mod">
        <pc:chgData name="🐟 Noda" userId="6597f0e1a55b5388" providerId="LiveId" clId="{CD76A5DC-9C51-48F2-BA52-BFC0D8602694}" dt="2022-07-11T16:50:34.882" v="669" actId="1076"/>
        <pc:sldMkLst>
          <pc:docMk/>
          <pc:sldMk cId="3383622987" sldId="540"/>
        </pc:sldMkLst>
        <pc:spChg chg="del">
          <ac:chgData name="🐟 Noda" userId="6597f0e1a55b5388" providerId="LiveId" clId="{CD76A5DC-9C51-48F2-BA52-BFC0D8602694}" dt="2022-07-11T16:39:35.965" v="432" actId="478"/>
          <ac:spMkLst>
            <pc:docMk/>
            <pc:sldMk cId="3383622987" sldId="540"/>
            <ac:spMk id="2" creationId="{036BF282-0824-8B58-11C0-FF0403A8DDC5}"/>
          </ac:spMkLst>
        </pc:spChg>
        <pc:spChg chg="del">
          <ac:chgData name="🐟 Noda" userId="6597f0e1a55b5388" providerId="LiveId" clId="{CD76A5DC-9C51-48F2-BA52-BFC0D8602694}" dt="2022-07-11T16:39:27.882" v="428" actId="478"/>
          <ac:spMkLst>
            <pc:docMk/>
            <pc:sldMk cId="3383622987" sldId="540"/>
            <ac:spMk id="3" creationId="{3E815177-C59D-6269-F192-E32FE66B624A}"/>
          </ac:spMkLst>
        </pc:spChg>
        <pc:spChg chg="add mod">
          <ac:chgData name="🐟 Noda" userId="6597f0e1a55b5388" providerId="LiveId" clId="{CD76A5DC-9C51-48F2-BA52-BFC0D8602694}" dt="2022-07-11T16:39:28.055" v="429"/>
          <ac:spMkLst>
            <pc:docMk/>
            <pc:sldMk cId="3383622987" sldId="540"/>
            <ac:spMk id="4" creationId="{9F787212-CCA8-9661-1C86-EF7D85D899FC}"/>
          </ac:spMkLst>
        </pc:spChg>
        <pc:spChg chg="add mod">
          <ac:chgData name="🐟 Noda" userId="6597f0e1a55b5388" providerId="LiveId" clId="{CD76A5DC-9C51-48F2-BA52-BFC0D8602694}" dt="2022-07-11T16:39:50.259" v="437" actId="1036"/>
          <ac:spMkLst>
            <pc:docMk/>
            <pc:sldMk cId="3383622987" sldId="540"/>
            <ac:spMk id="6" creationId="{48CA535D-BA6E-6D93-A79F-F81AB8CD6DF8}"/>
          </ac:spMkLst>
        </pc:spChg>
        <pc:spChg chg="add del mod">
          <ac:chgData name="🐟 Noda" userId="6597f0e1a55b5388" providerId="LiveId" clId="{CD76A5DC-9C51-48F2-BA52-BFC0D8602694}" dt="2022-07-11T16:40:28.691" v="469" actId="478"/>
          <ac:spMkLst>
            <pc:docMk/>
            <pc:sldMk cId="3383622987" sldId="540"/>
            <ac:spMk id="7" creationId="{27CDF78D-0172-A1BA-2FA1-094E6D8415D3}"/>
          </ac:spMkLst>
        </pc:spChg>
        <pc:spChg chg="add del mod">
          <ac:chgData name="🐟 Noda" userId="6597f0e1a55b5388" providerId="LiveId" clId="{CD76A5DC-9C51-48F2-BA52-BFC0D8602694}" dt="2022-07-11T16:40:26.118" v="466" actId="478"/>
          <ac:spMkLst>
            <pc:docMk/>
            <pc:sldMk cId="3383622987" sldId="540"/>
            <ac:spMk id="8" creationId="{C589B024-AB6D-7C75-AD4C-BA37497FA3B0}"/>
          </ac:spMkLst>
        </pc:spChg>
        <pc:spChg chg="add del mod">
          <ac:chgData name="🐟 Noda" userId="6597f0e1a55b5388" providerId="LiveId" clId="{CD76A5DC-9C51-48F2-BA52-BFC0D8602694}" dt="2022-07-11T16:40:27.290" v="467" actId="478"/>
          <ac:spMkLst>
            <pc:docMk/>
            <pc:sldMk cId="3383622987" sldId="540"/>
            <ac:spMk id="10" creationId="{0F1DC157-0228-632D-CE9F-CCC20BF31D7D}"/>
          </ac:spMkLst>
        </pc:spChg>
        <pc:spChg chg="add del mod">
          <ac:chgData name="🐟 Noda" userId="6597f0e1a55b5388" providerId="LiveId" clId="{CD76A5DC-9C51-48F2-BA52-BFC0D8602694}" dt="2022-07-11T16:40:26.118" v="466" actId="478"/>
          <ac:spMkLst>
            <pc:docMk/>
            <pc:sldMk cId="3383622987" sldId="540"/>
            <ac:spMk id="12" creationId="{B2379B19-09C8-9128-7F72-614B52FF8555}"/>
          </ac:spMkLst>
        </pc:spChg>
        <pc:spChg chg="add del mod">
          <ac:chgData name="🐟 Noda" userId="6597f0e1a55b5388" providerId="LiveId" clId="{CD76A5DC-9C51-48F2-BA52-BFC0D8602694}" dt="2022-07-11T16:40:26.118" v="466" actId="478"/>
          <ac:spMkLst>
            <pc:docMk/>
            <pc:sldMk cId="3383622987" sldId="540"/>
            <ac:spMk id="13" creationId="{332F6222-533D-1BA6-25B7-C5B7C9C2C938}"/>
          </ac:spMkLst>
        </pc:spChg>
        <pc:spChg chg="add del mod">
          <ac:chgData name="🐟 Noda" userId="6597f0e1a55b5388" providerId="LiveId" clId="{CD76A5DC-9C51-48F2-BA52-BFC0D8602694}" dt="2022-07-11T16:40:26.118" v="466" actId="478"/>
          <ac:spMkLst>
            <pc:docMk/>
            <pc:sldMk cId="3383622987" sldId="540"/>
            <ac:spMk id="14" creationId="{6C2FD905-B83F-4AF6-164A-4145DCBF908B}"/>
          </ac:spMkLst>
        </pc:spChg>
        <pc:spChg chg="add del">
          <ac:chgData name="🐟 Noda" userId="6597f0e1a55b5388" providerId="LiveId" clId="{CD76A5DC-9C51-48F2-BA52-BFC0D8602694}" dt="2022-07-11T16:41:16.700" v="473" actId="22"/>
          <ac:spMkLst>
            <pc:docMk/>
            <pc:sldMk cId="3383622987" sldId="540"/>
            <ac:spMk id="16" creationId="{51718AE5-9D8E-AE1C-BF0C-88A1E604C906}"/>
          </ac:spMkLst>
        </pc:spChg>
        <pc:spChg chg="add mod">
          <ac:chgData name="🐟 Noda" userId="6597f0e1a55b5388" providerId="LiveId" clId="{CD76A5DC-9C51-48F2-BA52-BFC0D8602694}" dt="2022-07-11T16:48:33.296" v="585" actId="14100"/>
          <ac:spMkLst>
            <pc:docMk/>
            <pc:sldMk cId="3383622987" sldId="540"/>
            <ac:spMk id="17" creationId="{AC07A8E2-1FBF-159A-7ACE-CE54C29E893D}"/>
          </ac:spMkLst>
        </pc:spChg>
        <pc:spChg chg="add del">
          <ac:chgData name="🐟 Noda" userId="6597f0e1a55b5388" providerId="LiveId" clId="{CD76A5DC-9C51-48F2-BA52-BFC0D8602694}" dt="2022-07-11T16:44:16.769" v="508" actId="22"/>
          <ac:spMkLst>
            <pc:docMk/>
            <pc:sldMk cId="3383622987" sldId="540"/>
            <ac:spMk id="19" creationId="{3B7687E6-2521-C427-FBC7-FFC22672D560}"/>
          </ac:spMkLst>
        </pc:spChg>
        <pc:spChg chg="add mod">
          <ac:chgData name="🐟 Noda" userId="6597f0e1a55b5388" providerId="LiveId" clId="{CD76A5DC-9C51-48F2-BA52-BFC0D8602694}" dt="2022-07-11T16:48:45.049" v="609" actId="1035"/>
          <ac:spMkLst>
            <pc:docMk/>
            <pc:sldMk cId="3383622987" sldId="540"/>
            <ac:spMk id="22" creationId="{E1BBB0DB-09B5-4837-1698-50D8DF031BE6}"/>
          </ac:spMkLst>
        </pc:spChg>
        <pc:spChg chg="add mod">
          <ac:chgData name="🐟 Noda" userId="6597f0e1a55b5388" providerId="LiveId" clId="{CD76A5DC-9C51-48F2-BA52-BFC0D8602694}" dt="2022-07-11T16:49:17.948" v="648" actId="1036"/>
          <ac:spMkLst>
            <pc:docMk/>
            <pc:sldMk cId="3383622987" sldId="540"/>
            <ac:spMk id="23" creationId="{35157B37-9779-2DEE-4460-3B6E6BF97C80}"/>
          </ac:spMkLst>
        </pc:spChg>
        <pc:picChg chg="add mod">
          <ac:chgData name="🐟 Noda" userId="6597f0e1a55b5388" providerId="LiveId" clId="{CD76A5DC-9C51-48F2-BA52-BFC0D8602694}" dt="2022-07-11T16:48:41.708" v="595" actId="1035"/>
          <ac:picMkLst>
            <pc:docMk/>
            <pc:sldMk cId="3383622987" sldId="540"/>
            <ac:picMk id="5" creationId="{45E06F56-7803-D5D0-320B-A18F0EB10CD0}"/>
          </ac:picMkLst>
        </pc:picChg>
        <pc:picChg chg="add del mod">
          <ac:chgData name="🐟 Noda" userId="6597f0e1a55b5388" providerId="LiveId" clId="{CD76A5DC-9C51-48F2-BA52-BFC0D8602694}" dt="2022-07-11T16:40:26.118" v="466" actId="478"/>
          <ac:picMkLst>
            <pc:docMk/>
            <pc:sldMk cId="3383622987" sldId="540"/>
            <ac:picMk id="9" creationId="{6DABCC26-DEB7-599E-FE0A-50E04C099012}"/>
          </ac:picMkLst>
        </pc:picChg>
        <pc:picChg chg="add del mod">
          <ac:chgData name="🐟 Noda" userId="6597f0e1a55b5388" providerId="LiveId" clId="{CD76A5DC-9C51-48F2-BA52-BFC0D8602694}" dt="2022-07-11T16:40:26.118" v="466" actId="478"/>
          <ac:picMkLst>
            <pc:docMk/>
            <pc:sldMk cId="3383622987" sldId="540"/>
            <ac:picMk id="11" creationId="{4462CDCD-7A8B-6C55-2895-7AB4781FA47F}"/>
          </ac:picMkLst>
        </pc:picChg>
        <pc:picChg chg="add mod">
          <ac:chgData name="🐟 Noda" userId="6597f0e1a55b5388" providerId="LiveId" clId="{CD76A5DC-9C51-48F2-BA52-BFC0D8602694}" dt="2022-07-11T16:49:28.953" v="655" actId="1038"/>
          <ac:picMkLst>
            <pc:docMk/>
            <pc:sldMk cId="3383622987" sldId="540"/>
            <ac:picMk id="21" creationId="{C6083DED-8D99-736E-48EC-95DD2DFB2CD7}"/>
          </ac:picMkLst>
        </pc:picChg>
        <pc:picChg chg="add mod">
          <ac:chgData name="🐟 Noda" userId="6597f0e1a55b5388" providerId="LiveId" clId="{CD76A5DC-9C51-48F2-BA52-BFC0D8602694}" dt="2022-07-11T16:49:13.072" v="640" actId="1076"/>
          <ac:picMkLst>
            <pc:docMk/>
            <pc:sldMk cId="3383622987" sldId="540"/>
            <ac:picMk id="25" creationId="{65B04F25-2CE1-FDAE-A2B8-8657DD36BDB7}"/>
          </ac:picMkLst>
        </pc:picChg>
        <pc:picChg chg="add del mod">
          <ac:chgData name="🐟 Noda" userId="6597f0e1a55b5388" providerId="LiveId" clId="{CD76A5DC-9C51-48F2-BA52-BFC0D8602694}" dt="2022-07-11T16:50:10.330" v="664" actId="478"/>
          <ac:picMkLst>
            <pc:docMk/>
            <pc:sldMk cId="3383622987" sldId="540"/>
            <ac:picMk id="27" creationId="{FE646030-BA13-D38D-0B50-8F02C01870F0}"/>
          </ac:picMkLst>
        </pc:picChg>
        <pc:picChg chg="add mod">
          <ac:chgData name="🐟 Noda" userId="6597f0e1a55b5388" providerId="LiveId" clId="{CD76A5DC-9C51-48F2-BA52-BFC0D8602694}" dt="2022-07-11T16:50:34.882" v="669" actId="1076"/>
          <ac:picMkLst>
            <pc:docMk/>
            <pc:sldMk cId="3383622987" sldId="540"/>
            <ac:picMk id="29" creationId="{A16ACAF2-3986-7906-7DB5-FECDE2C6190A}"/>
          </ac:picMkLst>
        </pc:picChg>
      </pc:sldChg>
      <pc:sldChg chg="addSp delSp modSp add mod">
        <pc:chgData name="🐟 Noda" userId="6597f0e1a55b5388" providerId="LiveId" clId="{CD76A5DC-9C51-48F2-BA52-BFC0D8602694}" dt="2022-07-11T16:53:09.780" v="707" actId="1076"/>
        <pc:sldMkLst>
          <pc:docMk/>
          <pc:sldMk cId="1840762911" sldId="541"/>
        </pc:sldMkLst>
        <pc:spChg chg="del mod">
          <ac:chgData name="🐟 Noda" userId="6597f0e1a55b5388" providerId="LiveId" clId="{CD76A5DC-9C51-48F2-BA52-BFC0D8602694}" dt="2022-07-11T16:52:16.044" v="673" actId="478"/>
          <ac:spMkLst>
            <pc:docMk/>
            <pc:sldMk cId="1840762911" sldId="541"/>
            <ac:spMk id="2" creationId="{6344B5F9-1396-29B6-D3B7-78569B39E6B4}"/>
          </ac:spMkLst>
        </pc:spChg>
        <pc:spChg chg="mod">
          <ac:chgData name="🐟 Noda" userId="6597f0e1a55b5388" providerId="LiveId" clId="{CD76A5DC-9C51-48F2-BA52-BFC0D8602694}" dt="2022-07-11T16:52:50.739" v="705" actId="20577"/>
          <ac:spMkLst>
            <pc:docMk/>
            <pc:sldMk cId="1840762911" sldId="541"/>
            <ac:spMk id="3" creationId="{00000000-0000-0000-0000-000000000000}"/>
          </ac:spMkLst>
        </pc:spChg>
        <pc:spChg chg="del">
          <ac:chgData name="🐟 Noda" userId="6597f0e1a55b5388" providerId="LiveId" clId="{CD76A5DC-9C51-48F2-BA52-BFC0D8602694}" dt="2022-07-11T16:52:14.377" v="671" actId="478"/>
          <ac:spMkLst>
            <pc:docMk/>
            <pc:sldMk cId="1840762911" sldId="541"/>
            <ac:spMk id="5" creationId="{A591E47B-B3D5-78D7-92C7-F5D010FB61F9}"/>
          </ac:spMkLst>
        </pc:spChg>
        <pc:spChg chg="del">
          <ac:chgData name="🐟 Noda" userId="6597f0e1a55b5388" providerId="LiveId" clId="{CD76A5DC-9C51-48F2-BA52-BFC0D8602694}" dt="2022-07-11T16:52:14.377" v="671" actId="478"/>
          <ac:spMkLst>
            <pc:docMk/>
            <pc:sldMk cId="1840762911" sldId="541"/>
            <ac:spMk id="7" creationId="{9579A76A-62F5-85EB-AECE-17E225BC21F2}"/>
          </ac:spMkLst>
        </pc:spChg>
        <pc:spChg chg="del">
          <ac:chgData name="🐟 Noda" userId="6597f0e1a55b5388" providerId="LiveId" clId="{CD76A5DC-9C51-48F2-BA52-BFC0D8602694}" dt="2022-07-11T16:52:14.377" v="671" actId="478"/>
          <ac:spMkLst>
            <pc:docMk/>
            <pc:sldMk cId="1840762911" sldId="541"/>
            <ac:spMk id="10" creationId="{2344BE80-3D86-433E-086D-A589553D1C6F}"/>
          </ac:spMkLst>
        </pc:spChg>
        <pc:spChg chg="del">
          <ac:chgData name="🐟 Noda" userId="6597f0e1a55b5388" providerId="LiveId" clId="{CD76A5DC-9C51-48F2-BA52-BFC0D8602694}" dt="2022-07-11T16:52:14.377" v="671" actId="478"/>
          <ac:spMkLst>
            <pc:docMk/>
            <pc:sldMk cId="1840762911" sldId="541"/>
            <ac:spMk id="13" creationId="{6E50E2EB-1761-E782-B27C-61F39D80020F}"/>
          </ac:spMkLst>
        </pc:spChg>
        <pc:spChg chg="del">
          <ac:chgData name="🐟 Noda" userId="6597f0e1a55b5388" providerId="LiveId" clId="{CD76A5DC-9C51-48F2-BA52-BFC0D8602694}" dt="2022-07-11T16:52:14.377" v="671" actId="478"/>
          <ac:spMkLst>
            <pc:docMk/>
            <pc:sldMk cId="1840762911" sldId="541"/>
            <ac:spMk id="15" creationId="{C92E8C83-A60E-62E1-594E-DE9D3C7F4BCF}"/>
          </ac:spMkLst>
        </pc:spChg>
        <pc:grpChg chg="del">
          <ac:chgData name="🐟 Noda" userId="6597f0e1a55b5388" providerId="LiveId" clId="{CD76A5DC-9C51-48F2-BA52-BFC0D8602694}" dt="2022-07-11T16:52:14.377" v="671" actId="478"/>
          <ac:grpSpMkLst>
            <pc:docMk/>
            <pc:sldMk cId="1840762911" sldId="541"/>
            <ac:grpSpMk id="27" creationId="{768AB5E1-1FE8-B237-7356-A25C6C0019AF}"/>
          </ac:grpSpMkLst>
        </pc:grpChg>
        <pc:picChg chg="del">
          <ac:chgData name="🐟 Noda" userId="6597f0e1a55b5388" providerId="LiveId" clId="{CD76A5DC-9C51-48F2-BA52-BFC0D8602694}" dt="2022-07-11T16:52:14.377" v="671" actId="478"/>
          <ac:picMkLst>
            <pc:docMk/>
            <pc:sldMk cId="1840762911" sldId="541"/>
            <ac:picMk id="6" creationId="{FD2D6B38-A86E-6FC1-354E-EB3BAC4F29A6}"/>
          </ac:picMkLst>
        </pc:picChg>
        <pc:picChg chg="add mod">
          <ac:chgData name="🐟 Noda" userId="6597f0e1a55b5388" providerId="LiveId" clId="{CD76A5DC-9C51-48F2-BA52-BFC0D8602694}" dt="2022-07-11T16:53:09.780" v="707" actId="1076"/>
          <ac:picMkLst>
            <pc:docMk/>
            <pc:sldMk cId="1840762911" sldId="541"/>
            <ac:picMk id="11" creationId="{A2D1F5C0-61BB-A58A-125A-C98F198A182D}"/>
          </ac:picMkLst>
        </pc:picChg>
        <pc:picChg chg="del">
          <ac:chgData name="🐟 Noda" userId="6597f0e1a55b5388" providerId="LiveId" clId="{CD76A5DC-9C51-48F2-BA52-BFC0D8602694}" dt="2022-07-11T16:52:14.377" v="671" actId="478"/>
          <ac:picMkLst>
            <pc:docMk/>
            <pc:sldMk cId="1840762911" sldId="541"/>
            <ac:picMk id="14" creationId="{DD213C56-5C3C-D4C0-0152-19551CD390B3}"/>
          </ac:picMkLst>
        </pc:picChg>
      </pc:sldChg>
      <pc:sldChg chg="addSp delSp modSp add mod">
        <pc:chgData name="🐟 Noda" userId="6597f0e1a55b5388" providerId="LiveId" clId="{CD76A5DC-9C51-48F2-BA52-BFC0D8602694}" dt="2022-07-11T17:15:21.146" v="1105" actId="1076"/>
        <pc:sldMkLst>
          <pc:docMk/>
          <pc:sldMk cId="2402478755" sldId="542"/>
        </pc:sldMkLst>
        <pc:spChg chg="mod">
          <ac:chgData name="🐟 Noda" userId="6597f0e1a55b5388" providerId="LiveId" clId="{CD76A5DC-9C51-48F2-BA52-BFC0D8602694}" dt="2022-07-11T16:58:41.804" v="841" actId="20577"/>
          <ac:spMkLst>
            <pc:docMk/>
            <pc:sldMk cId="2402478755" sldId="542"/>
            <ac:spMk id="3" creationId="{00000000-0000-0000-0000-000000000000}"/>
          </ac:spMkLst>
        </pc:spChg>
        <pc:spChg chg="add mod">
          <ac:chgData name="🐟 Noda" userId="6597f0e1a55b5388" providerId="LiveId" clId="{CD76A5DC-9C51-48F2-BA52-BFC0D8602694}" dt="2022-07-11T17:14:52.165" v="1101" actId="114"/>
          <ac:spMkLst>
            <pc:docMk/>
            <pc:sldMk cId="2402478755" sldId="542"/>
            <ac:spMk id="8" creationId="{24D3545D-2E87-FB1B-2FD2-1B3093C01C45}"/>
          </ac:spMkLst>
        </pc:spChg>
        <pc:spChg chg="add mod">
          <ac:chgData name="🐟 Noda" userId="6597f0e1a55b5388" providerId="LiveId" clId="{CD76A5DC-9C51-48F2-BA52-BFC0D8602694}" dt="2022-07-11T17:01:57.384" v="894" actId="14100"/>
          <ac:spMkLst>
            <pc:docMk/>
            <pc:sldMk cId="2402478755" sldId="542"/>
            <ac:spMk id="9" creationId="{BEF49E1D-C267-B357-7D37-702679732E93}"/>
          </ac:spMkLst>
        </pc:spChg>
        <pc:spChg chg="add mod">
          <ac:chgData name="🐟 Noda" userId="6597f0e1a55b5388" providerId="LiveId" clId="{CD76A5DC-9C51-48F2-BA52-BFC0D8602694}" dt="2022-07-11T17:02:44.751" v="927" actId="20577"/>
          <ac:spMkLst>
            <pc:docMk/>
            <pc:sldMk cId="2402478755" sldId="542"/>
            <ac:spMk id="10" creationId="{C33D30BA-CB10-C558-24D5-BCE984ACB5A2}"/>
          </ac:spMkLst>
        </pc:spChg>
        <pc:spChg chg="add mod">
          <ac:chgData name="🐟 Noda" userId="6597f0e1a55b5388" providerId="LiveId" clId="{CD76A5DC-9C51-48F2-BA52-BFC0D8602694}" dt="2022-07-11T17:02:23.986" v="897" actId="1076"/>
          <ac:spMkLst>
            <pc:docMk/>
            <pc:sldMk cId="2402478755" sldId="542"/>
            <ac:spMk id="12" creationId="{BEDA7547-60F2-E97E-2648-B1683F89BFF0}"/>
          </ac:spMkLst>
        </pc:spChg>
        <pc:spChg chg="add mod">
          <ac:chgData name="🐟 Noda" userId="6597f0e1a55b5388" providerId="LiveId" clId="{CD76A5DC-9C51-48F2-BA52-BFC0D8602694}" dt="2022-07-11T17:15:21.146" v="1105" actId="1076"/>
          <ac:spMkLst>
            <pc:docMk/>
            <pc:sldMk cId="2402478755" sldId="542"/>
            <ac:spMk id="13" creationId="{C8E0F1E6-A3D8-2FB3-37AE-422946562D24}"/>
          </ac:spMkLst>
        </pc:spChg>
        <pc:picChg chg="add mod">
          <ac:chgData name="🐟 Noda" userId="6597f0e1a55b5388" providerId="LiveId" clId="{CD76A5DC-9C51-48F2-BA52-BFC0D8602694}" dt="2022-07-11T17:01:17.222" v="885" actId="1076"/>
          <ac:picMkLst>
            <pc:docMk/>
            <pc:sldMk cId="2402478755" sldId="542"/>
            <ac:picMk id="5" creationId="{B1843335-B94C-AC47-9F73-25B7D6B280D2}"/>
          </ac:picMkLst>
        </pc:picChg>
        <pc:picChg chg="add mod">
          <ac:chgData name="🐟 Noda" userId="6597f0e1a55b5388" providerId="LiveId" clId="{CD76A5DC-9C51-48F2-BA52-BFC0D8602694}" dt="2022-07-11T16:57:46.127" v="804" actId="1076"/>
          <ac:picMkLst>
            <pc:docMk/>
            <pc:sldMk cId="2402478755" sldId="542"/>
            <ac:picMk id="7" creationId="{7012AF44-44D1-D065-CB2E-23C73EE0E8A9}"/>
          </ac:picMkLst>
        </pc:picChg>
        <pc:picChg chg="del">
          <ac:chgData name="🐟 Noda" userId="6597f0e1a55b5388" providerId="LiveId" clId="{CD76A5DC-9C51-48F2-BA52-BFC0D8602694}" dt="2022-07-11T16:54:32.995" v="709" actId="478"/>
          <ac:picMkLst>
            <pc:docMk/>
            <pc:sldMk cId="2402478755" sldId="542"/>
            <ac:picMk id="11" creationId="{A2D1F5C0-61BB-A58A-125A-C98F198A182D}"/>
          </ac:picMkLst>
        </pc:picChg>
      </pc:sldChg>
      <pc:sldChg chg="addSp delSp modSp add mod modNotesTx">
        <pc:chgData name="🐟 Noda" userId="6597f0e1a55b5388" providerId="LiveId" clId="{CD76A5DC-9C51-48F2-BA52-BFC0D8602694}" dt="2022-07-12T05:33:03.312" v="1335" actId="20577"/>
        <pc:sldMkLst>
          <pc:docMk/>
          <pc:sldMk cId="3442971146" sldId="543"/>
        </pc:sldMkLst>
        <pc:spChg chg="mod">
          <ac:chgData name="🐟 Noda" userId="6597f0e1a55b5388" providerId="LiveId" clId="{CD76A5DC-9C51-48F2-BA52-BFC0D8602694}" dt="2022-07-11T17:24:08.162" v="1198" actId="20577"/>
          <ac:spMkLst>
            <pc:docMk/>
            <pc:sldMk cId="3442971146" sldId="543"/>
            <ac:spMk id="3" creationId="{00000000-0000-0000-0000-000000000000}"/>
          </ac:spMkLst>
        </pc:spChg>
        <pc:spChg chg="add mod">
          <ac:chgData name="🐟 Noda" userId="6597f0e1a55b5388" providerId="LiveId" clId="{CD76A5DC-9C51-48F2-BA52-BFC0D8602694}" dt="2022-07-11T17:22:18.509" v="1155" actId="1076"/>
          <ac:spMkLst>
            <pc:docMk/>
            <pc:sldMk cId="3442971146" sldId="543"/>
            <ac:spMk id="7" creationId="{21FA0286-90A6-7A02-A154-F01082D3E84E}"/>
          </ac:spMkLst>
        </pc:spChg>
        <pc:picChg chg="add mod">
          <ac:chgData name="🐟 Noda" userId="6597f0e1a55b5388" providerId="LiveId" clId="{CD76A5DC-9C51-48F2-BA52-BFC0D8602694}" dt="2022-07-11T17:22:22.761" v="1156" actId="1076"/>
          <ac:picMkLst>
            <pc:docMk/>
            <pc:sldMk cId="3442971146" sldId="543"/>
            <ac:picMk id="5" creationId="{145A56C3-F719-E65F-2FA3-D70A688B14FB}"/>
          </ac:picMkLst>
        </pc:picChg>
        <pc:picChg chg="del">
          <ac:chgData name="🐟 Noda" userId="6597f0e1a55b5388" providerId="LiveId" clId="{CD76A5DC-9C51-48F2-BA52-BFC0D8602694}" dt="2022-07-11T17:16:30.858" v="1110" actId="478"/>
          <ac:picMkLst>
            <pc:docMk/>
            <pc:sldMk cId="3442971146" sldId="543"/>
            <ac:picMk id="11" creationId="{A2D1F5C0-61BB-A58A-125A-C98F198A182D}"/>
          </ac:picMkLst>
        </pc:picChg>
      </pc:sldChg>
      <pc:sldChg chg="add del">
        <pc:chgData name="🐟 Noda" userId="6597f0e1a55b5388" providerId="LiveId" clId="{CD76A5DC-9C51-48F2-BA52-BFC0D8602694}" dt="2022-07-11T16:54:37.358" v="711"/>
        <pc:sldMkLst>
          <pc:docMk/>
          <pc:sldMk cId="3949587643" sldId="543"/>
        </pc:sldMkLst>
      </pc:sldChg>
      <pc:sldChg chg="delSp modSp add mod modNotesTx">
        <pc:chgData name="🐟 Noda" userId="6597f0e1a55b5388" providerId="LiveId" clId="{CD76A5DC-9C51-48F2-BA52-BFC0D8602694}" dt="2022-07-12T05:32:05.511" v="1325"/>
        <pc:sldMkLst>
          <pc:docMk/>
          <pc:sldMk cId="3804295268" sldId="544"/>
        </pc:sldMkLst>
        <pc:spChg chg="mod">
          <ac:chgData name="🐟 Noda" userId="6597f0e1a55b5388" providerId="LiveId" clId="{CD76A5DC-9C51-48F2-BA52-BFC0D8602694}" dt="2022-07-11T17:34:22.797" v="1324" actId="20577"/>
          <ac:spMkLst>
            <pc:docMk/>
            <pc:sldMk cId="3804295268" sldId="544"/>
            <ac:spMk id="3" creationId="{00000000-0000-0000-0000-000000000000}"/>
          </ac:spMkLst>
        </pc:spChg>
        <pc:spChg chg="mod">
          <ac:chgData name="🐟 Noda" userId="6597f0e1a55b5388" providerId="LiveId" clId="{CD76A5DC-9C51-48F2-BA52-BFC0D8602694}" dt="2022-07-11T17:22:52.057" v="1179" actId="20577"/>
          <ac:spMkLst>
            <pc:docMk/>
            <pc:sldMk cId="3804295268" sldId="544"/>
            <ac:spMk id="4" creationId="{00000000-0000-0000-0000-000000000000}"/>
          </ac:spMkLst>
        </pc:spChg>
        <pc:picChg chg="del mod">
          <ac:chgData name="🐟 Noda" userId="6597f0e1a55b5388" providerId="LiveId" clId="{CD76A5DC-9C51-48F2-BA52-BFC0D8602694}" dt="2022-07-11T17:23:20.954" v="1190" actId="478"/>
          <ac:picMkLst>
            <pc:docMk/>
            <pc:sldMk cId="3804295268" sldId="544"/>
            <ac:picMk id="11" creationId="{A2D1F5C0-61BB-A58A-125A-C98F198A182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029521-9785-4BBB-9ADD-86EF22BB74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2B84881-3CDE-438F-B10F-D6DEE8723A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075C0-D4FB-42DA-A0BA-94DED21282B6}" type="datetimeFigureOut">
              <a:rPr lang="zh-CN" altLang="en-US" smtClean="0"/>
              <a:t>2022/8/3</a:t>
            </a:fld>
            <a:endParaRPr lang="zh-CN" altLang="en-US"/>
          </a:p>
        </p:txBody>
      </p:sp>
      <p:sp>
        <p:nvSpPr>
          <p:cNvPr id="4" name="页脚占位符 3">
            <a:extLst>
              <a:ext uri="{FF2B5EF4-FFF2-40B4-BE49-F238E27FC236}">
                <a16:creationId xmlns:a16="http://schemas.microsoft.com/office/drawing/2014/main" id="{0C604292-8573-4624-89E4-7077438B68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B3D210-C351-448D-8EE6-C1A8DB1B9E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9FFFC3-A2A8-415E-9988-8B8B226871F4}" type="slidenum">
              <a:rPr lang="zh-CN" altLang="en-US" smtClean="0"/>
              <a:t>‹#›</a:t>
            </a:fld>
            <a:endParaRPr lang="zh-CN" altLang="en-US"/>
          </a:p>
        </p:txBody>
      </p:sp>
    </p:spTree>
    <p:extLst>
      <p:ext uri="{BB962C8B-B14F-4D97-AF65-F5344CB8AC3E}">
        <p14:creationId xmlns:p14="http://schemas.microsoft.com/office/powerpoint/2010/main" val="3432085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31AD5-7E91-4284-8CD5-FE98974541C2}" type="datetimeFigureOut">
              <a:rPr lang="zh-CN" altLang="en-US" smtClean="0"/>
              <a:t>2022/8/3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7BFB3-571E-4552-A8E6-1FE743C1E7AC}" type="slidenum">
              <a:rPr lang="zh-CN" altLang="en-US" smtClean="0"/>
              <a:t>‹#›</a:t>
            </a:fld>
            <a:endParaRPr lang="zh-CN" altLang="en-US"/>
          </a:p>
        </p:txBody>
      </p:sp>
    </p:spTree>
    <p:extLst>
      <p:ext uri="{BB962C8B-B14F-4D97-AF65-F5344CB8AC3E}">
        <p14:creationId xmlns:p14="http://schemas.microsoft.com/office/powerpoint/2010/main" val="167381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07BFB3-571E-4552-A8E6-1FE743C1E7AC}" type="slidenum">
              <a:rPr lang="zh-CN" altLang="en-US" smtClean="0"/>
              <a:t>1</a:t>
            </a:fld>
            <a:endParaRPr lang="zh-CN" altLang="en-US"/>
          </a:p>
        </p:txBody>
      </p:sp>
    </p:spTree>
    <p:extLst>
      <p:ext uri="{BB962C8B-B14F-4D97-AF65-F5344CB8AC3E}">
        <p14:creationId xmlns:p14="http://schemas.microsoft.com/office/powerpoint/2010/main" val="347817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逻辑上主机端调用</a:t>
            </a:r>
            <a:r>
              <a:rPr lang="en-US" altLang="zh-CN" dirty="0" err="1"/>
              <a:t>vread</a:t>
            </a:r>
            <a:r>
              <a:rPr lang="zh-CN" altLang="en-US" dirty="0"/>
              <a:t>的时候才从存储单元获取数据进行预处理，再传输给主机进行计算。</a:t>
            </a:r>
            <a:endParaRPr lang="en-US" altLang="zh-CN" dirty="0"/>
          </a:p>
          <a:p>
            <a:r>
              <a:rPr lang="zh-CN" altLang="en-US" b="0" i="0" dirty="0">
                <a:solidFill>
                  <a:srgbClr val="1D2129"/>
                </a:solidFill>
                <a:effectLst/>
                <a:latin typeface="PingFangSC-Regular"/>
              </a:rPr>
              <a:t>我们精心设计了</a:t>
            </a:r>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硬件逻辑，确保其完全流水线化，使存储读取阶段、计算阶段和输出</a:t>
            </a:r>
            <a:r>
              <a:rPr lang="en-US" altLang="zh-CN" b="0" i="0" dirty="0">
                <a:solidFill>
                  <a:srgbClr val="1D2129"/>
                </a:solidFill>
                <a:effectLst/>
                <a:latin typeface="PingFangSC-Regular"/>
              </a:rPr>
              <a:t>DMA</a:t>
            </a:r>
            <a:r>
              <a:rPr lang="zh-CN" altLang="en-US" b="0" i="0" dirty="0">
                <a:solidFill>
                  <a:srgbClr val="1D2129"/>
                </a:solidFill>
                <a:effectLst/>
                <a:latin typeface="PingFangSC-Regular"/>
              </a:rPr>
              <a:t>阶段相互重叠。</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1.</a:t>
            </a:r>
            <a:r>
              <a:rPr lang="zh-CN" altLang="en-US" b="0" i="0" dirty="0">
                <a:solidFill>
                  <a:srgbClr val="1D2129"/>
                </a:solidFill>
                <a:effectLst/>
                <a:latin typeface="PingFangSC-Regular"/>
              </a:rPr>
              <a:t>在</a:t>
            </a:r>
            <a:r>
              <a:rPr lang="en-US" altLang="zh-CN" b="0" i="0" dirty="0" err="1">
                <a:solidFill>
                  <a:srgbClr val="1D2129"/>
                </a:solidFill>
                <a:effectLst/>
                <a:latin typeface="PingFangSC-Regular"/>
              </a:rPr>
              <a:t>vopen</a:t>
            </a:r>
            <a:r>
              <a:rPr lang="zh-CN" altLang="en-US" b="0" i="0" dirty="0">
                <a:solidFill>
                  <a:srgbClr val="1D2129"/>
                </a:solidFill>
                <a:effectLst/>
                <a:latin typeface="PingFangSC-Regular"/>
              </a:rPr>
              <a:t>期间预发出文件访问请求，这将触发驱动器执行预计算</a:t>
            </a:r>
            <a:r>
              <a:rPr lang="en-US" altLang="zh-CN" b="0" i="0" dirty="0">
                <a:solidFill>
                  <a:srgbClr val="1D2129"/>
                </a:solidFill>
                <a:effectLst/>
                <a:latin typeface="PingFangSC-Regular"/>
              </a:rPr>
              <a:t>;</a:t>
            </a:r>
          </a:p>
          <a:p>
            <a:r>
              <a:rPr lang="en-US" altLang="zh-CN" b="0" i="0" dirty="0">
                <a:solidFill>
                  <a:srgbClr val="1D2129"/>
                </a:solidFill>
                <a:effectLst/>
                <a:latin typeface="PingFangSC-Regular"/>
              </a:rPr>
              <a:t>2</a:t>
            </a:r>
            <a:r>
              <a:rPr lang="zh-CN" altLang="en-US" b="0" i="0" dirty="0">
                <a:solidFill>
                  <a:srgbClr val="1D2129"/>
                </a:solidFill>
                <a:effectLst/>
                <a:latin typeface="PingFangSC-Regular"/>
              </a:rPr>
              <a:t>在</a:t>
            </a:r>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运行时分配主机内存以缓冲驱动器预计算结果。</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37145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原始固件用于像往常一样处理正常的驱动器</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请求，而</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单元用于处理与</a:t>
            </a:r>
            <a:r>
              <a:rPr lang="en-US" altLang="zh-CN" b="0" i="0" dirty="0" err="1">
                <a:solidFill>
                  <a:srgbClr val="1D2129"/>
                </a:solidFill>
                <a:effectLst/>
                <a:latin typeface="PingFangSC-Regular"/>
              </a:rPr>
              <a:t>isc</a:t>
            </a:r>
            <a:r>
              <a:rPr lang="zh-CN" altLang="en-US" b="0" i="0" dirty="0">
                <a:solidFill>
                  <a:srgbClr val="1D2129"/>
                </a:solidFill>
                <a:effectLst/>
                <a:latin typeface="PingFangSC-Regular"/>
              </a:rPr>
              <a:t>相关的驱动器请求</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多路选择器将同时接收来自</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单元和原始固件的请求。接收到的请求将被转发到存储单元</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图中未绘制</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，其槽位索引将被推入槽位索引</a:t>
            </a:r>
            <a:r>
              <a:rPr lang="en-US" altLang="zh-CN" b="0" i="0" dirty="0">
                <a:solidFill>
                  <a:srgbClr val="1D2129"/>
                </a:solidFill>
                <a:effectLst/>
                <a:latin typeface="PingFangSC-Regular"/>
              </a:rPr>
              <a:t>FIFO (SIF)</a:t>
            </a:r>
          </a:p>
          <a:p>
            <a:r>
              <a:rPr lang="zh-CN" altLang="en-US" b="0" i="0" dirty="0">
                <a:solidFill>
                  <a:srgbClr val="1D2129"/>
                </a:solidFill>
                <a:effectLst/>
                <a:latin typeface="PingFangSC-Regular"/>
              </a:rPr>
              <a:t>在接收到驱动器读取数据后，加速器集群的调度程序将从</a:t>
            </a:r>
            <a:r>
              <a:rPr lang="en-US" altLang="zh-CN" b="0" i="0" dirty="0">
                <a:solidFill>
                  <a:srgbClr val="1D2129"/>
                </a:solidFill>
                <a:effectLst/>
                <a:latin typeface="PingFangSC-Regular"/>
              </a:rPr>
              <a:t>SIF</a:t>
            </a:r>
            <a:r>
              <a:rPr lang="zh-CN" altLang="en-US" b="0" i="0" dirty="0">
                <a:solidFill>
                  <a:srgbClr val="1D2129"/>
                </a:solidFill>
                <a:effectLst/>
                <a:latin typeface="PingFangSC-Regular"/>
              </a:rPr>
              <a:t>弹出一个槽位索引，并将数据分发给连接到相应应用程序槽位的应用程序</a:t>
            </a:r>
            <a:r>
              <a:rPr lang="en-US" altLang="zh-CN" b="0" i="0" dirty="0">
                <a:solidFill>
                  <a:srgbClr val="1D2129"/>
                </a:solidFill>
                <a:effectLst/>
                <a:latin typeface="PingFangSC-Regular"/>
              </a:rPr>
              <a:t>FIFO</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endParaRPr lang="zh-CN" altLang="en-US" dirty="0"/>
          </a:p>
        </p:txBody>
      </p:sp>
      <p:sp>
        <p:nvSpPr>
          <p:cNvPr id="4" name="灯片编号占位符 3"/>
          <p:cNvSpPr>
            <a:spLocks noGrp="1"/>
          </p:cNvSpPr>
          <p:nvPr>
            <p:ph type="sldNum" sz="quarter" idx="5"/>
          </p:nvPr>
        </p:nvSpPr>
        <p:spPr/>
        <p:txBody>
          <a:bodyPr/>
          <a:lstStyle/>
          <a:p>
            <a:fld id="{1A07BFB3-571E-4552-A8E6-1FE743C1E7AC}" type="slidenum">
              <a:rPr lang="zh-CN" altLang="en-US" smtClean="0"/>
              <a:t>11</a:t>
            </a:fld>
            <a:endParaRPr lang="zh-CN" altLang="en-US"/>
          </a:p>
        </p:txBody>
      </p:sp>
    </p:spTree>
    <p:extLst>
      <p:ext uri="{BB962C8B-B14F-4D97-AF65-F5344CB8AC3E}">
        <p14:creationId xmlns:p14="http://schemas.microsoft.com/office/powerpoint/2010/main" val="3674122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998411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grep</a:t>
            </a:r>
            <a:r>
              <a:rPr lang="zh-CN" altLang="en-US" dirty="0"/>
              <a:t>：</a:t>
            </a:r>
            <a:r>
              <a:rPr lang="zh-CN" altLang="en-US" b="0" i="0" dirty="0">
                <a:solidFill>
                  <a:srgbClr val="2F2F2F"/>
                </a:solidFill>
                <a:effectLst/>
                <a:latin typeface="arial" panose="020B0604020202020204" pitchFamily="34" charset="0"/>
              </a:rPr>
              <a:t> 查找文件里符合条件的字符串   </a:t>
            </a:r>
            <a:r>
              <a:rPr lang="en-US" altLang="zh-CN" b="0" i="0" dirty="0">
                <a:solidFill>
                  <a:srgbClr val="2F2F2F"/>
                </a:solidFill>
                <a:effectLst/>
                <a:latin typeface="arial" panose="020B0604020202020204" pitchFamily="34" charset="0"/>
              </a:rPr>
              <a:t>grep hello test.txt</a:t>
            </a:r>
            <a:br>
              <a:rPr lang="en-US" altLang="zh-CN" b="0" i="0" dirty="0">
                <a:solidFill>
                  <a:srgbClr val="000000"/>
                </a:solidFill>
                <a:effectLst/>
                <a:latin typeface="arial" panose="020B0604020202020204" pitchFamily="34" charset="0"/>
              </a:rPr>
            </a:br>
            <a:r>
              <a:rPr lang="en-US" altLang="zh-CN" b="0" i="0" dirty="0" err="1">
                <a:solidFill>
                  <a:srgbClr val="000000"/>
                </a:solidFill>
                <a:effectLst/>
                <a:latin typeface="arial" panose="020B0604020202020204" pitchFamily="34" charset="0"/>
              </a:rPr>
              <a:t>knn</a:t>
            </a:r>
            <a:r>
              <a:rPr lang="zh-CN" altLang="en-US" b="0" i="0" dirty="0">
                <a:solidFill>
                  <a:srgbClr val="000000"/>
                </a:solidFill>
                <a:effectLst/>
                <a:latin typeface="arial" panose="020B0604020202020204" pitchFamily="34" charset="0"/>
              </a:rPr>
              <a:t>：</a:t>
            </a:r>
            <a:r>
              <a:rPr lang="en-US" altLang="zh-CN" b="0" i="0" dirty="0" err="1">
                <a:solidFill>
                  <a:srgbClr val="000000"/>
                </a:solidFill>
                <a:effectLst/>
                <a:latin typeface="Monospaced Number"/>
              </a:rPr>
              <a:t>kNN</a:t>
            </a:r>
            <a:r>
              <a:rPr lang="zh-CN" altLang="en-US" b="0" i="0" dirty="0">
                <a:solidFill>
                  <a:srgbClr val="000000"/>
                </a:solidFill>
                <a:effectLst/>
                <a:latin typeface="Monospaced Number"/>
              </a:rPr>
              <a:t>算法计算不同特征值之间的距离对样本进行分类。</a:t>
            </a:r>
            <a:endParaRPr lang="en-US" altLang="zh-CN" b="0" i="0" dirty="0">
              <a:solidFill>
                <a:srgbClr val="000000"/>
              </a:solidFill>
              <a:effectLst/>
              <a:latin typeface="Monospaced Number"/>
            </a:endParaRPr>
          </a:p>
          <a:p>
            <a:pPr algn="l"/>
            <a:r>
              <a:rPr lang="en-US" altLang="zh-CN" b="0" dirty="0"/>
              <a:t>Bitmap file decompression</a:t>
            </a:r>
            <a:r>
              <a:rPr lang="zh-CN" altLang="en-US" b="0" dirty="0"/>
              <a:t>：</a:t>
            </a:r>
            <a:r>
              <a:rPr lang="en-US" altLang="zh-CN" b="1" dirty="0"/>
              <a:t>12W1B12W3B24W1B14W</a:t>
            </a:r>
            <a:r>
              <a:rPr lang="en-US" altLang="zh-CN" dirty="0"/>
              <a:t>   12</a:t>
            </a:r>
            <a:r>
              <a:rPr lang="zh-CN" altLang="en-US" dirty="0"/>
              <a:t>个</a:t>
            </a:r>
            <a:r>
              <a:rPr lang="en-US" altLang="zh-CN" dirty="0"/>
              <a:t>w 1</a:t>
            </a:r>
            <a:r>
              <a:rPr lang="zh-CN" altLang="en-US" dirty="0"/>
              <a:t>个</a:t>
            </a:r>
            <a:r>
              <a:rPr lang="en-US" altLang="zh-CN" dirty="0"/>
              <a:t>b…</a:t>
            </a:r>
          </a:p>
          <a:p>
            <a:pPr algn="l"/>
            <a:r>
              <a:rPr lang="en-US" altLang="zh-CN" b="1" i="0" dirty="0">
                <a:solidFill>
                  <a:srgbClr val="000000"/>
                </a:solidFill>
                <a:effectLst/>
                <a:latin typeface="Courier New" panose="02070309020205020404" pitchFamily="49" charset="0"/>
              </a:rPr>
              <a:t>WW12BWW12BB3WW24BWW14</a:t>
            </a:r>
            <a:r>
              <a:rPr lang="en-US" altLang="zh-CN" b="0" i="0" dirty="0">
                <a:solidFill>
                  <a:srgbClr val="000000"/>
                </a:solidFill>
                <a:effectLst/>
                <a:latin typeface="Courier New" panose="02070309020205020404" pitchFamily="49" charset="0"/>
              </a:rPr>
              <a:t>  12</a:t>
            </a:r>
            <a:r>
              <a:rPr lang="zh-CN" altLang="en-US" b="0" i="0" dirty="0">
                <a:solidFill>
                  <a:srgbClr val="000000"/>
                </a:solidFill>
                <a:effectLst/>
                <a:latin typeface="Courier New" panose="02070309020205020404" pitchFamily="49" charset="0"/>
              </a:rPr>
              <a:t>个</a:t>
            </a:r>
            <a:r>
              <a:rPr lang="en-US" altLang="zh-CN" b="0" i="0" dirty="0">
                <a:solidFill>
                  <a:srgbClr val="000000"/>
                </a:solidFill>
                <a:effectLst/>
                <a:latin typeface="Courier New" panose="02070309020205020404" pitchFamily="49" charset="0"/>
              </a:rPr>
              <a:t>w  1</a:t>
            </a:r>
            <a:r>
              <a:rPr lang="zh-CN" altLang="en-US" b="0" i="0" dirty="0">
                <a:solidFill>
                  <a:srgbClr val="000000"/>
                </a:solidFill>
                <a:effectLst/>
                <a:latin typeface="Courier New" panose="02070309020205020404" pitchFamily="49" charset="0"/>
              </a:rPr>
              <a:t>个</a:t>
            </a:r>
            <a:r>
              <a:rPr lang="en-US" altLang="zh-CN" b="0" i="0" dirty="0">
                <a:solidFill>
                  <a:srgbClr val="000000"/>
                </a:solidFill>
                <a:effectLst/>
                <a:latin typeface="Courier New" panose="02070309020205020404" pitchFamily="49" charset="0"/>
              </a:rPr>
              <a:t>B 12</a:t>
            </a:r>
            <a:r>
              <a:rPr lang="zh-CN" altLang="en-US" b="0" i="0" dirty="0">
                <a:solidFill>
                  <a:srgbClr val="000000"/>
                </a:solidFill>
                <a:effectLst/>
                <a:latin typeface="Courier New" panose="02070309020205020404" pitchFamily="49" charset="0"/>
              </a:rPr>
              <a:t>个</a:t>
            </a:r>
            <a:r>
              <a:rPr lang="en-US" altLang="zh-CN" b="0" i="0" dirty="0">
                <a:solidFill>
                  <a:srgbClr val="000000"/>
                </a:solidFill>
                <a:effectLst/>
                <a:latin typeface="Courier New" panose="02070309020205020404" pitchFamily="49" charset="0"/>
              </a:rPr>
              <a:t>W…</a:t>
            </a:r>
          </a:p>
          <a:p>
            <a:pPr algn="l"/>
            <a:r>
              <a:rPr lang="en-US" altLang="zh-CN" b="0" i="0" dirty="0">
                <a:solidFill>
                  <a:srgbClr val="000000"/>
                </a:solidFill>
                <a:effectLst/>
                <a:latin typeface="Courier New" panose="02070309020205020404" pitchFamily="49" charset="0"/>
              </a:rPr>
              <a:t>statistics</a:t>
            </a:r>
            <a:r>
              <a:rPr lang="zh-CN" altLang="en-US" b="0" i="0" dirty="0">
                <a:solidFill>
                  <a:srgbClr val="000000"/>
                </a:solidFill>
                <a:effectLst/>
                <a:latin typeface="Courier New" panose="02070309020205020404" pitchFamily="49" charset="0"/>
              </a:rPr>
              <a:t>：对数据进行统计，如</a:t>
            </a:r>
            <a:r>
              <a:rPr lang="en-US" altLang="zh-CN" b="0" i="0" dirty="0">
                <a:solidFill>
                  <a:srgbClr val="000000"/>
                </a:solidFill>
                <a:effectLst/>
                <a:latin typeface="Courier New" panose="02070309020205020404" pitchFamily="49" charset="0"/>
              </a:rPr>
              <a:t>max</a:t>
            </a:r>
            <a:r>
              <a:rPr lang="zh-CN" altLang="en-US" b="0" i="0" dirty="0">
                <a:solidFill>
                  <a:srgbClr val="000000"/>
                </a:solidFill>
                <a:effectLst/>
                <a:latin typeface="Courier New" panose="02070309020205020404" pitchFamily="49" charset="0"/>
              </a:rPr>
              <a:t>，</a:t>
            </a:r>
            <a:r>
              <a:rPr lang="en-US" altLang="zh-CN" b="0" i="0" dirty="0">
                <a:solidFill>
                  <a:srgbClr val="000000"/>
                </a:solidFill>
                <a:effectLst/>
                <a:latin typeface="Courier New" panose="02070309020205020404" pitchFamily="49" charset="0"/>
              </a:rPr>
              <a:t>min</a:t>
            </a:r>
            <a:r>
              <a:rPr lang="zh-CN" altLang="en-US" b="0" i="0" dirty="0">
                <a:solidFill>
                  <a:srgbClr val="000000"/>
                </a:solidFill>
                <a:effectLst/>
                <a:latin typeface="Courier New" panose="02070309020205020404" pitchFamily="49" charset="0"/>
              </a:rPr>
              <a:t>，</a:t>
            </a:r>
            <a:r>
              <a:rPr lang="en-US" altLang="zh-CN" b="0" i="0" dirty="0">
                <a:solidFill>
                  <a:srgbClr val="000000"/>
                </a:solidFill>
                <a:effectLst/>
                <a:latin typeface="Courier New" panose="02070309020205020404" pitchFamily="49" charset="0"/>
              </a:rPr>
              <a:t>avg</a:t>
            </a:r>
            <a:r>
              <a:rPr lang="zh-CN" altLang="en-US" b="0" i="0" dirty="0">
                <a:solidFill>
                  <a:srgbClr val="000000"/>
                </a:solidFill>
                <a:effectLst/>
                <a:latin typeface="Courier New" panose="02070309020205020404" pitchFamily="49" charset="0"/>
              </a:rPr>
              <a:t>，把每一行数据的统计下放到</a:t>
            </a:r>
            <a:r>
              <a:rPr lang="en-US" altLang="zh-CN" b="0" i="0" dirty="0">
                <a:solidFill>
                  <a:srgbClr val="000000"/>
                </a:solidFill>
                <a:effectLst/>
                <a:latin typeface="Courier New" panose="02070309020205020404" pitchFamily="49" charset="0"/>
              </a:rPr>
              <a:t>drive</a:t>
            </a:r>
            <a:r>
              <a:rPr lang="zh-CN" altLang="en-US" b="0" i="0" dirty="0">
                <a:solidFill>
                  <a:srgbClr val="000000"/>
                </a:solidFill>
                <a:effectLst/>
                <a:latin typeface="Courier New" panose="02070309020205020404" pitchFamily="49" charset="0"/>
              </a:rPr>
              <a:t>，求每行的</a:t>
            </a:r>
            <a:r>
              <a:rPr lang="en-US" altLang="zh-CN" b="0" i="0" dirty="0">
                <a:solidFill>
                  <a:srgbClr val="000000"/>
                </a:solidFill>
                <a:effectLst/>
                <a:latin typeface="Courier New" panose="02070309020205020404" pitchFamily="49" charset="0"/>
              </a:rPr>
              <a:t>max</a:t>
            </a:r>
            <a:r>
              <a:rPr lang="zh-CN" altLang="en-US" b="0" i="0" dirty="0">
                <a:solidFill>
                  <a:srgbClr val="000000"/>
                </a:solidFill>
                <a:effectLst/>
                <a:latin typeface="Courier New" panose="02070309020205020404" pitchFamily="49" charset="0"/>
              </a:rPr>
              <a:t>，</a:t>
            </a:r>
            <a:r>
              <a:rPr lang="en-US" altLang="zh-CN" b="0" i="0" dirty="0">
                <a:solidFill>
                  <a:srgbClr val="000000"/>
                </a:solidFill>
                <a:effectLst/>
                <a:latin typeface="Courier New" panose="02070309020205020404" pitchFamily="49" charset="0"/>
              </a:rPr>
              <a:t>min</a:t>
            </a:r>
            <a:r>
              <a:rPr lang="zh-CN" altLang="en-US" b="0" i="0" dirty="0">
                <a:solidFill>
                  <a:srgbClr val="000000"/>
                </a:solidFill>
                <a:effectLst/>
                <a:latin typeface="Courier New" panose="02070309020205020404" pitchFamily="49" charset="0"/>
              </a:rPr>
              <a:t>，</a:t>
            </a:r>
            <a:r>
              <a:rPr lang="en-US" altLang="zh-CN" b="0" i="0" dirty="0">
                <a:solidFill>
                  <a:srgbClr val="000000"/>
                </a:solidFill>
                <a:effectLst/>
                <a:latin typeface="Courier New" panose="02070309020205020404" pitchFamily="49" charset="0"/>
              </a:rPr>
              <a:t>sum</a:t>
            </a:r>
          </a:p>
          <a:p>
            <a:pPr algn="l"/>
            <a:r>
              <a:rPr lang="en-US" altLang="zh-CN" b="0" i="0" dirty="0" err="1">
                <a:solidFill>
                  <a:srgbClr val="000000"/>
                </a:solidFill>
                <a:effectLst/>
                <a:latin typeface="Courier New" panose="02070309020205020404" pitchFamily="49" charset="0"/>
              </a:rPr>
              <a:t>sql</a:t>
            </a:r>
            <a:r>
              <a:rPr lang="en-US" altLang="zh-CN" b="0" i="0" dirty="0">
                <a:solidFill>
                  <a:srgbClr val="000000"/>
                </a:solidFill>
                <a:effectLst/>
                <a:latin typeface="Courier New" panose="02070309020205020404" pitchFamily="49" charset="0"/>
              </a:rPr>
              <a:t> query</a:t>
            </a:r>
            <a:r>
              <a:rPr lang="zh-CN" altLang="en-US" b="0" i="0" dirty="0">
                <a:solidFill>
                  <a:srgbClr val="000000"/>
                </a:solidFill>
                <a:effectLst/>
                <a:latin typeface="Courier New" panose="02070309020205020404" pitchFamily="49" charset="0"/>
              </a:rPr>
              <a:t>：把数据过滤下放到</a:t>
            </a:r>
            <a:r>
              <a:rPr lang="en-US" altLang="zh-CN" b="0" i="0" dirty="0">
                <a:solidFill>
                  <a:srgbClr val="000000"/>
                </a:solidFill>
                <a:effectLst/>
                <a:latin typeface="Courier New" panose="02070309020205020404" pitchFamily="49" charset="0"/>
              </a:rPr>
              <a:t>drive</a:t>
            </a:r>
          </a:p>
          <a:p>
            <a:pPr algn="l"/>
            <a:r>
              <a:rPr lang="en-US" altLang="zh-CN" b="0" i="0" dirty="0">
                <a:solidFill>
                  <a:srgbClr val="000000"/>
                </a:solidFill>
                <a:effectLst/>
                <a:latin typeface="Courier New" panose="02070309020205020404" pitchFamily="49" charset="0"/>
              </a:rPr>
              <a:t>integration</a:t>
            </a:r>
            <a:r>
              <a:rPr lang="zh-CN" altLang="en-US" b="0" i="0" dirty="0">
                <a:solidFill>
                  <a:srgbClr val="000000"/>
                </a:solidFill>
                <a:effectLst/>
                <a:latin typeface="Courier New" panose="02070309020205020404" pitchFamily="49" charset="0"/>
              </a:rPr>
              <a:t>：</a:t>
            </a:r>
            <a:r>
              <a:rPr lang="zh-CN" altLang="en-US" b="0" i="0" u="none" dirty="0">
                <a:solidFill>
                  <a:srgbClr val="4D4D4D"/>
                </a:solidFill>
                <a:effectLst/>
                <a:latin typeface="-apple-system"/>
              </a:rPr>
              <a:t>将不同来源的数据整合在一个数据库中</a:t>
            </a:r>
            <a:endParaRPr lang="en-US" altLang="zh-CN" b="0" i="0" u="none" dirty="0">
              <a:solidFill>
                <a:srgbClr val="4D4D4D"/>
              </a:solidFill>
              <a:effectLst/>
              <a:latin typeface="-apple-system"/>
            </a:endParaRPr>
          </a:p>
          <a:p>
            <a:pPr algn="l"/>
            <a:r>
              <a:rPr lang="en-US" altLang="zh-CN" b="0" i="0" u="none" dirty="0">
                <a:solidFill>
                  <a:srgbClr val="4D4D4D"/>
                </a:solidFill>
                <a:effectLst/>
                <a:latin typeface="-apple-system"/>
              </a:rPr>
              <a:t>feature selection</a:t>
            </a:r>
            <a:r>
              <a:rPr lang="zh-CN" altLang="en-US" b="0" i="0" u="none" dirty="0">
                <a:solidFill>
                  <a:srgbClr val="4D4D4D"/>
                </a:solidFill>
                <a:effectLst/>
                <a:latin typeface="-apple-system"/>
              </a:rPr>
              <a:t>：</a:t>
            </a:r>
            <a:r>
              <a:rPr lang="zh-CN" altLang="en-US" b="0" i="0" dirty="0">
                <a:solidFill>
                  <a:srgbClr val="333333"/>
                </a:solidFill>
                <a:effectLst/>
                <a:latin typeface="Helvetica Neue"/>
              </a:rPr>
              <a:t>从已有的</a:t>
            </a:r>
            <a:r>
              <a:rPr lang="en-US" altLang="zh-CN" b="0" i="0" dirty="0">
                <a:solidFill>
                  <a:srgbClr val="333333"/>
                </a:solidFill>
                <a:effectLst/>
                <a:latin typeface="Helvetica Neue"/>
              </a:rPr>
              <a:t>M</a:t>
            </a:r>
            <a:r>
              <a:rPr lang="zh-CN" altLang="en-US" b="0" i="0" dirty="0">
                <a:solidFill>
                  <a:srgbClr val="333333"/>
                </a:solidFill>
                <a:effectLst/>
                <a:latin typeface="Helvetica Neue"/>
              </a:rPr>
              <a:t>个特征</a:t>
            </a:r>
            <a:r>
              <a:rPr lang="en-US" altLang="zh-CN" b="0" i="0" dirty="0">
                <a:solidFill>
                  <a:srgbClr val="333333"/>
                </a:solidFill>
                <a:effectLst/>
                <a:latin typeface="Helvetica Neue"/>
              </a:rPr>
              <a:t>(Feature)</a:t>
            </a:r>
            <a:r>
              <a:rPr lang="zh-CN" altLang="en-US" b="0" i="0" dirty="0">
                <a:solidFill>
                  <a:srgbClr val="333333"/>
                </a:solidFill>
                <a:effectLst/>
                <a:latin typeface="Helvetica Neue"/>
              </a:rPr>
              <a:t>中选择</a:t>
            </a:r>
            <a:r>
              <a:rPr lang="en-US" altLang="zh-CN" b="0" i="0" dirty="0">
                <a:solidFill>
                  <a:srgbClr val="333333"/>
                </a:solidFill>
                <a:effectLst/>
                <a:latin typeface="Helvetica Neue"/>
              </a:rPr>
              <a:t>N</a:t>
            </a:r>
            <a:r>
              <a:rPr lang="zh-CN" altLang="en-US" b="0" i="0" dirty="0">
                <a:solidFill>
                  <a:srgbClr val="333333"/>
                </a:solidFill>
                <a:effectLst/>
                <a:latin typeface="Helvetica Neue"/>
              </a:rPr>
              <a:t>个特征使得系统的特定指标最优化，减少数据维度</a:t>
            </a:r>
            <a:endParaRPr lang="en-US" altLang="zh-CN" u="none" dirty="0"/>
          </a:p>
          <a:p>
            <a:pPr algn="l"/>
            <a:br>
              <a:rPr lang="en-US" altLang="zh-CN" dirty="0"/>
            </a:br>
            <a:endParaRPr lang="zh-CN" altLang="en-US" b="0"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411029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17328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34473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347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我们注意到</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DMA </a:t>
            </a:r>
            <a:r>
              <a:rPr lang="en-US" altLang="zh-CN" b="0" i="0" dirty="0" err="1">
                <a:solidFill>
                  <a:srgbClr val="1D2129"/>
                </a:solidFill>
                <a:effectLst/>
                <a:latin typeface="PingFangSC-Regular"/>
              </a:rPr>
              <a:t>ip</a:t>
            </a:r>
            <a:r>
              <a:rPr lang="zh-CN" altLang="en-US" b="0" i="0" dirty="0">
                <a:solidFill>
                  <a:srgbClr val="1D2129"/>
                </a:solidFill>
                <a:effectLst/>
                <a:latin typeface="PingFangSC-Regular"/>
              </a:rPr>
              <a:t>核占据了总体资源消耗的主要部分。然而，这些组件实际上在现代存储驱动器</a:t>
            </a:r>
            <a:r>
              <a:rPr lang="en-US" altLang="zh-CN" b="0" i="0" dirty="0">
                <a:solidFill>
                  <a:srgbClr val="1D2129"/>
                </a:solidFill>
                <a:effectLst/>
                <a:latin typeface="PingFangSC-Regular"/>
              </a:rPr>
              <a:t>[33]</a:t>
            </a:r>
            <a:r>
              <a:rPr lang="zh-CN" altLang="en-US" b="0" i="0" dirty="0">
                <a:solidFill>
                  <a:srgbClr val="1D2129"/>
                </a:solidFill>
                <a:effectLst/>
                <a:latin typeface="PingFangSC-Regular"/>
              </a:rPr>
              <a:t>中已经存在</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以</a:t>
            </a:r>
            <a:r>
              <a:rPr lang="en-US" altLang="zh-CN" b="0" i="0" dirty="0">
                <a:solidFill>
                  <a:srgbClr val="1D2129"/>
                </a:solidFill>
                <a:effectLst/>
                <a:latin typeface="PingFangSC-Regular"/>
              </a:rPr>
              <a:t>ASIC</a:t>
            </a:r>
            <a:r>
              <a:rPr lang="zh-CN" altLang="en-US" b="0" i="0" dirty="0">
                <a:solidFill>
                  <a:srgbClr val="1D2129"/>
                </a:solidFill>
                <a:effectLst/>
                <a:latin typeface="PingFangSC-Regular"/>
              </a:rPr>
              <a:t>硬</a:t>
            </a:r>
            <a:r>
              <a:rPr lang="en-US" altLang="zh-CN" b="0" i="0" dirty="0">
                <a:solidFill>
                  <a:srgbClr val="1D2129"/>
                </a:solidFill>
                <a:effectLst/>
                <a:latin typeface="PingFangSC-Regular"/>
              </a:rPr>
              <a:t>IP</a:t>
            </a:r>
            <a:r>
              <a:rPr lang="zh-CN" altLang="en-US" b="0" i="0" dirty="0">
                <a:solidFill>
                  <a:srgbClr val="1D2129"/>
                </a:solidFill>
                <a:effectLst/>
                <a:latin typeface="PingFangSC-Regular"/>
              </a:rPr>
              <a:t>的形式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，它也有一个内置的</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控制器，需要通过</a:t>
            </a:r>
            <a:r>
              <a:rPr lang="en-US" altLang="zh-CN" b="0" i="0" dirty="0">
                <a:solidFill>
                  <a:srgbClr val="1D2129"/>
                </a:solidFill>
                <a:effectLst/>
                <a:latin typeface="PingFangSC-Regular"/>
              </a:rPr>
              <a:t>DMA</a:t>
            </a:r>
            <a:r>
              <a:rPr lang="zh-CN" altLang="en-US" b="0" i="0" dirty="0">
                <a:solidFill>
                  <a:srgbClr val="1D2129"/>
                </a:solidFill>
                <a:effectLst/>
                <a:latin typeface="PingFangSC-Regular"/>
              </a:rPr>
              <a:t>与主机交互。因此，</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只反映了由于我们的评估环境有限，只会在我们的原型中发生的资源使用。</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66895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05476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驱动器的带宽和延迟性能迅速提升，但互联总线的性能增长缓慢</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主机端</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栈的延迟将主导端到端延迟</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142930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传统架构</a:t>
            </a:r>
            <a:endParaRPr lang="en-US" altLang="zh-CN" dirty="0"/>
          </a:p>
          <a:p>
            <a:r>
              <a:rPr lang="zh-CN" altLang="en-US" b="0" i="0" dirty="0">
                <a:solidFill>
                  <a:srgbClr val="1D2129"/>
                </a:solidFill>
                <a:effectLst/>
                <a:latin typeface="PingFangSC-Regular"/>
              </a:rPr>
              <a:t>传统上，驱动器被认为是辅助持久存储的慢速设备，与</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相比，它具有更高的访问延迟</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以毫秒计</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和更低的带宽</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以每秒数百</a:t>
            </a:r>
            <a:r>
              <a:rPr lang="en-US" altLang="zh-CN" b="0" i="0" dirty="0">
                <a:solidFill>
                  <a:srgbClr val="1D2129"/>
                </a:solidFill>
                <a:effectLst/>
                <a:latin typeface="PingFangSC-Regular"/>
              </a:rPr>
              <a:t>MB</a:t>
            </a:r>
            <a:r>
              <a:rPr lang="zh-CN" altLang="en-US" b="0" i="0" dirty="0">
                <a:solidFill>
                  <a:srgbClr val="1D2129"/>
                </a:solidFill>
                <a:effectLst/>
                <a:latin typeface="PingFangSC-Regular"/>
              </a:rPr>
              <a:t>计</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基于此，图</a:t>
            </a:r>
            <a:r>
              <a:rPr lang="en-US" altLang="zh-CN" b="0" i="0" dirty="0">
                <a:solidFill>
                  <a:srgbClr val="1D2129"/>
                </a:solidFill>
                <a:effectLst/>
                <a:latin typeface="PingFangSC-Regular"/>
              </a:rPr>
              <a:t>3a</a:t>
            </a:r>
            <a:r>
              <a:rPr lang="zh-CN" altLang="en-US" b="0" i="0" dirty="0">
                <a:solidFill>
                  <a:srgbClr val="1D2129"/>
                </a:solidFill>
                <a:effectLst/>
                <a:latin typeface="PingFangSC-Regular"/>
              </a:rPr>
              <a:t>所示的经典存储数据处理架构，几十年来一直满足用户的性能要求。该架构的基本假设是</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互连性能高于驱动器性能。</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主机端</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栈的执行速度，包括</a:t>
            </a:r>
            <a:r>
              <a:rPr lang="en-US" altLang="zh-CN" b="0" i="0" dirty="0">
                <a:solidFill>
                  <a:srgbClr val="1D2129"/>
                </a:solidFill>
                <a:effectLst/>
                <a:latin typeface="PingFangSC-Regular"/>
              </a:rPr>
              <a:t>block device driver</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 </a:t>
            </a:r>
            <a:r>
              <a:rPr lang="en-US" altLang="zh-CN" b="0" i="0" dirty="0">
                <a:solidFill>
                  <a:srgbClr val="1D2129"/>
                </a:solidFill>
                <a:effectLst/>
                <a:latin typeface="PingFangSC-Regular"/>
              </a:rPr>
              <a:t>scheduler</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generic block layer</a:t>
            </a:r>
            <a:r>
              <a:rPr lang="zh-CN" altLang="en-US" b="0" i="0" dirty="0">
                <a:solidFill>
                  <a:srgbClr val="1D2129"/>
                </a:solidFill>
                <a:effectLst/>
                <a:latin typeface="PingFangSC-Regular"/>
              </a:rPr>
              <a:t>和文件系统，要比驱动器访问快得多。</a:t>
            </a:r>
            <a:endParaRPr lang="en-US" altLang="zh-CN" dirty="0"/>
          </a:p>
          <a:p>
            <a:r>
              <a:rPr lang="en-US" altLang="zh-CN" dirty="0"/>
              <a:t>ISC</a:t>
            </a:r>
            <a:r>
              <a:rPr lang="zh-CN" altLang="en-US" dirty="0"/>
              <a:t>架构</a:t>
            </a:r>
            <a:endParaRPr lang="en-US" altLang="zh-CN" dirty="0"/>
          </a:p>
          <a:p>
            <a:r>
              <a:rPr lang="zh-CN" altLang="en-US" b="0" i="0" dirty="0">
                <a:solidFill>
                  <a:srgbClr val="1D2129"/>
                </a:solidFill>
                <a:effectLst/>
                <a:latin typeface="PingFangSC-Regular"/>
              </a:rPr>
              <a:t>在</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中，主机将部分任务卸载到存储加速器中，这可以利用更高的内部驱动器性能，但与成熟的主机</a:t>
            </a:r>
            <a:r>
              <a:rPr lang="en-US" altLang="zh-CN" b="0" i="0" dirty="0">
                <a:solidFill>
                  <a:srgbClr val="1D2129"/>
                </a:solidFill>
                <a:effectLst/>
                <a:latin typeface="PingFangSC-Regular"/>
              </a:rPr>
              <a:t>CPU</a:t>
            </a:r>
            <a:r>
              <a:rPr lang="zh-CN" altLang="en-US" b="0" i="0" dirty="0">
                <a:solidFill>
                  <a:srgbClr val="1D2129"/>
                </a:solidFill>
                <a:effectLst/>
                <a:latin typeface="PingFangSC-Regular"/>
              </a:rPr>
              <a:t>相比，它的功能相对较弱。</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对于包含过滤或缩减等计算模式的任务，加速器的输出数据量大大减少，这些数据将通过互联传输回主机，从而缓解互联和主机</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栈的瓶颈</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通过定制的</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栈，系统绕过了传统的</a:t>
            </a:r>
            <a:r>
              <a:rPr lang="en-US" altLang="zh-CN" b="0" i="0" dirty="0">
                <a:solidFill>
                  <a:srgbClr val="1D2129"/>
                </a:solidFill>
                <a:effectLst/>
                <a:latin typeface="PingFangSC-Regular"/>
              </a:rPr>
              <a:t>OS</a:t>
            </a:r>
            <a:r>
              <a:rPr lang="zh-CN" altLang="en-US" b="0" i="0" dirty="0">
                <a:solidFill>
                  <a:srgbClr val="1D2129"/>
                </a:solidFill>
                <a:effectLst/>
                <a:latin typeface="PingFangSC-Regular"/>
              </a:rPr>
              <a:t>存储栈，以实现更低的延迟。</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49702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最近的大部分工作都集中在将用户定义的任务卸载到驱动嵌入式</a:t>
            </a:r>
            <a:r>
              <a:rPr lang="en-US" altLang="zh-CN" b="0" i="0" dirty="0" err="1">
                <a:solidFill>
                  <a:srgbClr val="1D2129"/>
                </a:solidFill>
                <a:effectLst/>
                <a:latin typeface="PingFangSC-Regular"/>
              </a:rPr>
              <a:t>cpu</a:t>
            </a:r>
            <a:r>
              <a:rPr lang="zh-CN" altLang="en-US" b="0" i="0" dirty="0">
                <a:solidFill>
                  <a:srgbClr val="1D2129"/>
                </a:solidFill>
                <a:effectLst/>
                <a:latin typeface="PingFangSC-Regular"/>
              </a:rPr>
              <a:t>上，这些</a:t>
            </a:r>
            <a:r>
              <a:rPr lang="en-US" altLang="zh-CN" b="0" i="0" dirty="0" err="1">
                <a:solidFill>
                  <a:srgbClr val="1D2129"/>
                </a:solidFill>
                <a:effectLst/>
                <a:latin typeface="PingFangSC-Regular"/>
              </a:rPr>
              <a:t>cpu</a:t>
            </a:r>
            <a:r>
              <a:rPr lang="zh-CN" altLang="en-US" b="0" i="0" dirty="0">
                <a:solidFill>
                  <a:srgbClr val="1D2129"/>
                </a:solidFill>
                <a:effectLst/>
                <a:latin typeface="PingFangSC-Regular"/>
              </a:rPr>
              <a:t>最初是用来执行固件代码的，例如闪存翻译层</a:t>
            </a:r>
            <a:r>
              <a:rPr lang="en-US" altLang="zh-CN" b="0" i="0" dirty="0">
                <a:solidFill>
                  <a:srgbClr val="1D2129"/>
                </a:solidFill>
                <a:effectLst/>
                <a:latin typeface="PingFangSC-Regular"/>
              </a:rPr>
              <a:t>(FTL)</a:t>
            </a:r>
          </a:p>
          <a:p>
            <a:r>
              <a:rPr lang="zh-CN" altLang="en-US" b="0" i="0" dirty="0">
                <a:solidFill>
                  <a:srgbClr val="1D2129"/>
                </a:solidFill>
                <a:effectLst/>
                <a:latin typeface="PingFangSC-Regular"/>
              </a:rPr>
              <a:t>驱动嵌入式</a:t>
            </a:r>
            <a:r>
              <a:rPr lang="en-US" altLang="zh-CN" b="0" i="0" dirty="0">
                <a:solidFill>
                  <a:srgbClr val="1D2129"/>
                </a:solidFill>
                <a:effectLst/>
                <a:latin typeface="PingFangSC-Regular"/>
              </a:rPr>
              <a:t>CPU</a:t>
            </a:r>
            <a:r>
              <a:rPr lang="zh-CN" altLang="en-US" b="0" i="0" dirty="0">
                <a:solidFill>
                  <a:srgbClr val="1D2129"/>
                </a:solidFill>
                <a:effectLst/>
                <a:latin typeface="PingFangSC-Regular"/>
              </a:rPr>
              <a:t>通常是相当弱的</a:t>
            </a:r>
            <a:r>
              <a:rPr lang="en-US" altLang="zh-CN" b="0" i="0" dirty="0">
                <a:solidFill>
                  <a:srgbClr val="1D2129"/>
                </a:solidFill>
                <a:effectLst/>
                <a:latin typeface="PingFangSC-Regular"/>
              </a:rPr>
              <a:t>ARM</a:t>
            </a:r>
            <a:r>
              <a:rPr lang="zh-CN" altLang="en-US" b="0" i="0" dirty="0">
                <a:solidFill>
                  <a:srgbClr val="1D2129"/>
                </a:solidFill>
                <a:effectLst/>
                <a:latin typeface="PingFangSC-Regular"/>
              </a:rPr>
              <a:t>内核对于</a:t>
            </a:r>
            <a:r>
              <a:rPr lang="en-US" altLang="zh-CN" b="0" i="0" dirty="0" err="1">
                <a:solidFill>
                  <a:srgbClr val="1D2129"/>
                </a:solidFill>
                <a:effectLst/>
                <a:latin typeface="PingFangSC-Regular"/>
              </a:rPr>
              <a:t>isc</a:t>
            </a:r>
            <a:r>
              <a:rPr lang="zh-CN" altLang="en-US" b="0" i="0" dirty="0">
                <a:solidFill>
                  <a:srgbClr val="1D2129"/>
                </a:solidFill>
                <a:effectLst/>
                <a:latin typeface="PingFangSC-Regular"/>
              </a:rPr>
              <a:t>来说太弱了</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现有的工作没有为程序员提供有效的抽象。在主机端，他们为</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开发了自己的定制</a:t>
            </a:r>
            <a:r>
              <a:rPr lang="en-US" altLang="zh-CN" b="0" i="0" dirty="0">
                <a:solidFill>
                  <a:srgbClr val="1D2129"/>
                </a:solidFill>
                <a:effectLst/>
                <a:latin typeface="PingFangSC-Regular"/>
              </a:rPr>
              <a:t>API</a:t>
            </a:r>
            <a:r>
              <a:rPr lang="zh-CN" altLang="en-US" b="0" i="0" dirty="0">
                <a:solidFill>
                  <a:srgbClr val="1D2129"/>
                </a:solidFill>
                <a:effectLst/>
                <a:latin typeface="PingFangSC-Regular"/>
              </a:rPr>
              <a:t>，这与现有的系统接口</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如</a:t>
            </a:r>
            <a:r>
              <a:rPr lang="en-US" altLang="zh-CN" b="0" i="0" dirty="0">
                <a:solidFill>
                  <a:srgbClr val="1D2129"/>
                </a:solidFill>
                <a:effectLst/>
                <a:latin typeface="PingFangSC-Regular"/>
              </a:rPr>
              <a:t>POSIX)</a:t>
            </a:r>
            <a:r>
              <a:rPr lang="zh-CN" altLang="en-US" b="0" i="0" dirty="0">
                <a:solidFill>
                  <a:srgbClr val="1D2129"/>
                </a:solidFill>
                <a:effectLst/>
                <a:latin typeface="PingFangSC-Regular"/>
              </a:rPr>
              <a:t>不兼容。这需要大量的主机代码修改来利用驱动器</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功能。</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缺乏关键的系统支持。</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驱动器是在多个进程之间共享的，这意味着需要并发执行多个</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应用程序。这对于新兴的存储驱动器尤其重要，因为单个应用程序可能无法完全饱和高速驱动器。保护、隔离和带宽调度提供支持至关重要。</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在没有数据保护的情况下，恶意或错误的</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任务可能会对未经授权的数据进行操作</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如果没有隔离，一个</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任务的执行可能会影响其他</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任务的执行，甚至影响固件的执行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在没有带宽调度的情况下，一些</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任务可能会强行占用驱动器，影响公平性和活性</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213431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将控制平面和数据平面分开 </a:t>
            </a:r>
            <a:r>
              <a:rPr lang="en-US" altLang="zh-CN" b="0" i="0" dirty="0">
                <a:solidFill>
                  <a:srgbClr val="1D2129"/>
                </a:solidFill>
                <a:effectLst/>
                <a:latin typeface="PingFangSC-Regular"/>
              </a:rPr>
              <a:t>Accelerator </a:t>
            </a:r>
            <a:r>
              <a:rPr lang="zh-CN" altLang="en-US" b="0" i="0" dirty="0">
                <a:solidFill>
                  <a:srgbClr val="1D2129"/>
                </a:solidFill>
                <a:effectLst/>
                <a:latin typeface="PingFangSC-Regular"/>
              </a:rPr>
              <a:t>在数据平面，</a:t>
            </a:r>
            <a:r>
              <a:rPr lang="en-US" altLang="zh-CN" b="0" i="0" dirty="0" err="1">
                <a:solidFill>
                  <a:srgbClr val="1D2129"/>
                </a:solidFill>
                <a:effectLst/>
                <a:latin typeface="PingFangSC-Regular"/>
              </a:rPr>
              <a:t>cpu</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firmware</a:t>
            </a:r>
            <a:r>
              <a:rPr lang="zh-CN" altLang="en-US" b="0" i="0" dirty="0">
                <a:solidFill>
                  <a:srgbClr val="1D2129"/>
                </a:solidFill>
                <a:effectLst/>
                <a:latin typeface="PingFangSC-Regular"/>
              </a:rPr>
              <a:t>在控制平面。固件与主机端</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运行时和</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驱动协同执行控制平面</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firmware</a:t>
            </a:r>
            <a:r>
              <a:rPr lang="zh-CN" altLang="en-US" b="0" i="0" dirty="0">
                <a:solidFill>
                  <a:srgbClr val="1D2129"/>
                </a:solidFill>
                <a:effectLst/>
                <a:latin typeface="PingFangSC-Regular"/>
              </a:rPr>
              <a:t>接收来自主机的传入驱动器访问请求，将其逻辑块地址转换为物理块地址，最后将请求发送给存储单元。</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控制平面负责对主机进行文件权限检查，并发出驱动器访问请求</a:t>
            </a:r>
            <a:endParaRPr lang="en-US" altLang="zh-CN" b="0" i="0" dirty="0">
              <a:solidFill>
                <a:srgbClr val="1D2129"/>
              </a:solidFill>
              <a:effectLst/>
              <a:latin typeface="PingFangSC-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D2129"/>
                </a:solidFill>
                <a:effectLst/>
                <a:latin typeface="PingFangSC-Regular"/>
              </a:rPr>
              <a:t>加速器集群被分离到数据平面。它不需要考虑从存储芯片的哪里读取</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写入</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数据。相反，它拦截和处理</a:t>
            </a:r>
            <a:r>
              <a:rPr lang="en-US" altLang="zh-CN" b="0" i="0" dirty="0">
                <a:solidFill>
                  <a:srgbClr val="1D2129"/>
                </a:solidFill>
                <a:effectLst/>
                <a:latin typeface="PingFangSC-Regular"/>
              </a:rPr>
              <a:t>DMA</a:t>
            </a:r>
            <a:r>
              <a:rPr lang="zh-CN" altLang="en-US" b="0" i="0" dirty="0">
                <a:solidFill>
                  <a:srgbClr val="1D2129"/>
                </a:solidFill>
                <a:effectLst/>
                <a:latin typeface="PingFangSC-Regular"/>
              </a:rPr>
              <a:t>控制器和存储芯片之间的数据。</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防止驱动器数据被未经授权的驱动器程序访问。</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此外，纯计算抽象为加速器集群带来了一个隔离的环境</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它的执行不会影响控制平面中其他系统组件的执行。在加速器集群中执行不同的卸载任务被进一步硬件隔离到</a:t>
            </a:r>
            <a:r>
              <a:rPr lang="en-US" altLang="zh-CN" b="0" i="0" dirty="0">
                <a:solidFill>
                  <a:srgbClr val="1D2129"/>
                </a:solidFill>
                <a:effectLst/>
                <a:latin typeface="PingFangSC-Regular"/>
              </a:rPr>
              <a:t>FPGA</a:t>
            </a:r>
            <a:r>
              <a:rPr lang="zh-CN" altLang="en-US" b="0" i="0" dirty="0">
                <a:solidFill>
                  <a:srgbClr val="1D2129"/>
                </a:solidFill>
                <a:effectLst/>
                <a:latin typeface="PingFangSC-Regular"/>
              </a:rPr>
              <a:t>资源的不同部分。</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3035949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加速器团簇分为两层。内层是由多个应用程序槽组成的可编程区域。每个插槽可以容纳一个用户定义的应用程序加速器。</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不同的插槽同时占用不同部分的硬件资源，从而在空间多路复用中共享</a:t>
            </a:r>
            <a:r>
              <a:rPr lang="en-US" altLang="zh-CN" b="0" i="0" dirty="0">
                <a:solidFill>
                  <a:srgbClr val="1D2129"/>
                </a:solidFill>
                <a:effectLst/>
                <a:latin typeface="PingFangSC-Regular"/>
              </a:rPr>
              <a:t>FPGA</a:t>
            </a:r>
          </a:p>
          <a:p>
            <a:r>
              <a:rPr lang="zh-CN" altLang="en-US" b="0" i="0" dirty="0">
                <a:solidFill>
                  <a:srgbClr val="1D2129"/>
                </a:solidFill>
                <a:effectLst/>
                <a:latin typeface="PingFangSC-Regular"/>
              </a:rPr>
              <a:t>主机用户可以动态地将新的加速器加载到指定槽中。</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外层是硬件运行时，负责执行流控制</a:t>
            </a:r>
            <a:r>
              <a:rPr lang="en-US" altLang="zh-CN" b="0" i="0" dirty="0">
                <a:solidFill>
                  <a:srgbClr val="1D2129"/>
                </a:solidFill>
                <a:effectLst/>
                <a:latin typeface="PingFangSC-Regular"/>
              </a:rPr>
              <a:t>(§3.5)</a:t>
            </a:r>
            <a:r>
              <a:rPr lang="zh-CN" altLang="en-US" b="0" i="0" dirty="0">
                <a:solidFill>
                  <a:srgbClr val="1D2129"/>
                </a:solidFill>
                <a:effectLst/>
                <a:latin typeface="PingFangSC-Regular"/>
              </a:rPr>
              <a:t>，并将数据分发到相应的槽位</a:t>
            </a:r>
            <a:r>
              <a:rPr lang="en-US" altLang="zh-CN" b="0" i="0" dirty="0">
                <a:solidFill>
                  <a:srgbClr val="1D2129"/>
                </a:solidFill>
                <a:effectLst/>
                <a:latin typeface="PingFangSC-Regular"/>
              </a:rPr>
              <a:t>(§3.6)</a:t>
            </a:r>
            <a:r>
              <a:rPr lang="zh-CN" altLang="en-US" b="0" i="0" dirty="0">
                <a:solidFill>
                  <a:srgbClr val="1D2129"/>
                </a:solidFill>
                <a:effectLst/>
                <a:latin typeface="PingFangSC-Regular"/>
              </a:rPr>
              <a:t>。外层设置为用户不可编程，以避免安全问题。</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302267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9667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在主机端，我们提供虚拟文件抽象，它将</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抽象为文件操作，以隐藏底层</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单元的存在</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对虚拟文件的访问将透明地触发底层系统数据移动和相应的</a:t>
            </a:r>
            <a:r>
              <a:rPr lang="en-US" altLang="zh-CN" b="0" i="0" dirty="0">
                <a:solidFill>
                  <a:srgbClr val="1D2129"/>
                </a:solidFill>
                <a:effectLst/>
                <a:latin typeface="PingFangSC-Regular"/>
              </a:rPr>
              <a:t>ISC</a:t>
            </a:r>
            <a:r>
              <a:rPr lang="zh-CN" altLang="en-US" b="0" i="0" dirty="0">
                <a:solidFill>
                  <a:srgbClr val="1D2129"/>
                </a:solidFill>
                <a:effectLst/>
                <a:latin typeface="PingFangSC-Regular"/>
              </a:rPr>
              <a:t>，从而产生该文件确实存在的错觉。</a:t>
            </a:r>
            <a:endParaRPr lang="en-US" altLang="zh-CN" b="0" i="0" dirty="0">
              <a:solidFill>
                <a:srgbClr val="1D2129"/>
              </a:solidFill>
              <a:effectLst/>
              <a:latin typeface="PingFangSC-Regular"/>
            </a:endParaRPr>
          </a:p>
          <a:p>
            <a:r>
              <a:rPr lang="en-US" altLang="zh-CN" dirty="0"/>
              <a:t>Insider</a:t>
            </a:r>
            <a:r>
              <a:rPr lang="zh-CN" altLang="en-US" dirty="0"/>
              <a:t>把对虚拟文件的操作实现为右表所示的类</a:t>
            </a:r>
            <a:r>
              <a:rPr lang="en-US" altLang="zh-CN" dirty="0"/>
              <a:t>POSIX API</a:t>
            </a:r>
          </a:p>
          <a:p>
            <a:endParaRPr lang="en-US" altLang="zh-CN" dirty="0"/>
          </a:p>
          <a:p>
            <a:pPr marL="228600" indent="-228600">
              <a:buAutoNum type="arabicPeriod"/>
            </a:pPr>
            <a:r>
              <a:rPr lang="zh-CN" altLang="en-US" dirty="0"/>
              <a:t>注册：将真实文件和加速器</a:t>
            </a:r>
            <a:r>
              <a:rPr lang="en-US" altLang="zh-CN" dirty="0"/>
              <a:t>id</a:t>
            </a:r>
            <a:r>
              <a:rPr lang="zh-CN" altLang="en-US" dirty="0"/>
              <a:t>映射到虚拟文件</a:t>
            </a:r>
            <a:endParaRPr lang="en-US" altLang="zh-CN" dirty="0"/>
          </a:p>
          <a:p>
            <a:pPr marL="228600" indent="-228600">
              <a:buAutoNum type="arabicPeriod"/>
            </a:pPr>
            <a:r>
              <a:rPr lang="zh-CN" altLang="en-US" dirty="0"/>
              <a:t>打开文件：检查访问权限</a:t>
            </a:r>
            <a:endParaRPr lang="en-US" altLang="zh-CN" dirty="0"/>
          </a:p>
          <a:p>
            <a:pPr marL="228600" indent="-228600">
              <a:buAutoNum type="arabicPeriod"/>
            </a:pPr>
            <a:r>
              <a:rPr lang="zh-CN" altLang="en-US" dirty="0"/>
              <a:t>发送参数：</a:t>
            </a:r>
            <a:r>
              <a:rPr lang="zh-CN" altLang="en-US" b="0" i="0" dirty="0">
                <a:solidFill>
                  <a:srgbClr val="1D2129"/>
                </a:solidFill>
                <a:effectLst/>
                <a:latin typeface="PingFangSC-Regular"/>
              </a:rPr>
              <a:t>通过</a:t>
            </a:r>
            <a:r>
              <a:rPr lang="en-US" altLang="zh-CN" b="0" i="0" dirty="0" err="1">
                <a:solidFill>
                  <a:srgbClr val="1D2129"/>
                </a:solidFill>
                <a:effectLst/>
                <a:latin typeface="PingFangSC-Regular"/>
              </a:rPr>
              <a:t>send_params</a:t>
            </a:r>
            <a:r>
              <a:rPr lang="zh-CN" altLang="en-US" b="0" i="0" dirty="0">
                <a:solidFill>
                  <a:srgbClr val="1D2129"/>
                </a:solidFill>
                <a:effectLst/>
                <a:latin typeface="PingFangSC-Regular"/>
              </a:rPr>
              <a:t>发送到</a:t>
            </a:r>
            <a:r>
              <a:rPr lang="en-US" altLang="zh-CN" b="0" i="0" dirty="0">
                <a:solidFill>
                  <a:srgbClr val="1D2129"/>
                </a:solidFill>
                <a:effectLst/>
                <a:latin typeface="PingFangSC-Regular"/>
              </a:rPr>
              <a:t>drive</a:t>
            </a:r>
          </a:p>
          <a:p>
            <a:pPr marL="228600" indent="-228600">
              <a:buAutoNum type="arabicPeriod"/>
            </a:pPr>
            <a:r>
              <a:rPr lang="zh-CN" altLang="en-US" b="0" i="0" dirty="0">
                <a:solidFill>
                  <a:srgbClr val="1D2129"/>
                </a:solidFill>
                <a:effectLst/>
                <a:latin typeface="PingFangSC-Regular"/>
              </a:rPr>
              <a:t>通过</a:t>
            </a:r>
            <a:r>
              <a:rPr lang="en-US" altLang="zh-CN" b="0" i="0" dirty="0" err="1">
                <a:solidFill>
                  <a:srgbClr val="1D2129"/>
                </a:solidFill>
                <a:effectLst/>
                <a:latin typeface="PingFangSC-Regular"/>
              </a:rPr>
              <a:t>vread</a:t>
            </a:r>
            <a:r>
              <a:rPr lang="zh-CN" altLang="en-US" b="0" i="0" dirty="0">
                <a:solidFill>
                  <a:srgbClr val="1D2129"/>
                </a:solidFill>
                <a:effectLst/>
                <a:latin typeface="PingFangSC-Regular"/>
              </a:rPr>
              <a:t>读取预处理好的数据</a:t>
            </a:r>
            <a:endParaRPr lang="en-US" altLang="zh-CN" b="0" i="0" dirty="0">
              <a:solidFill>
                <a:srgbClr val="1D2129"/>
              </a:solidFill>
              <a:effectLst/>
              <a:latin typeface="PingFangSC-Regular"/>
            </a:endParaRPr>
          </a:p>
          <a:p>
            <a:pPr marL="228600" indent="-228600">
              <a:buAutoNum type="arabicPeriod"/>
            </a:pPr>
            <a:r>
              <a:rPr lang="zh-CN" altLang="en-US" b="0" i="0" dirty="0">
                <a:solidFill>
                  <a:srgbClr val="1D2129"/>
                </a:solidFill>
                <a:effectLst/>
                <a:latin typeface="PingFangSC-Regular"/>
              </a:rPr>
              <a:t>对数据进行处理</a:t>
            </a:r>
            <a:endParaRPr lang="en-US" altLang="zh-CN" b="0" i="0" dirty="0">
              <a:solidFill>
                <a:srgbClr val="1D2129"/>
              </a:solidFill>
              <a:effectLst/>
              <a:latin typeface="PingFangSC-Regular"/>
            </a:endParaRPr>
          </a:p>
          <a:p>
            <a:pPr marL="228600" indent="-228600">
              <a:buAutoNum type="arabicPeriod"/>
            </a:pPr>
            <a:r>
              <a:rPr lang="zh-CN" altLang="en-US" b="0" i="0" dirty="0">
                <a:solidFill>
                  <a:srgbClr val="1D2129"/>
                </a:solidFill>
                <a:effectLst/>
                <a:latin typeface="PingFangSC-Regular"/>
              </a:rPr>
              <a:t>关闭文件</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73904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定义了一个清晰的接口来隐藏加速程序和其他系统组件之间数据移动的所有细节，这样设备程序员只需要专注于描述计算逻辑</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提供了一个驱动器端编译器，它允许用户用</a:t>
            </a:r>
            <a:r>
              <a:rPr lang="en-US" altLang="zh-CN" b="0" i="0" dirty="0" err="1">
                <a:solidFill>
                  <a:srgbClr val="1D2129"/>
                </a:solidFill>
                <a:effectLst/>
                <a:latin typeface="PingFangSC-Regular"/>
              </a:rPr>
              <a:t>c++</a:t>
            </a:r>
            <a:r>
              <a:rPr lang="zh-CN" altLang="en-US" b="0" i="0" dirty="0">
                <a:solidFill>
                  <a:srgbClr val="1D2129"/>
                </a:solidFill>
                <a:effectLst/>
                <a:latin typeface="PingFangSC-Regular"/>
              </a:rPr>
              <a:t>编写驱动器内加速器</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内部支持模块化。用户可以定义多个子程序与</a:t>
            </a:r>
            <a:r>
              <a:rPr lang="en-US" altLang="zh-CN" b="0" i="0" dirty="0" err="1">
                <a:solidFill>
                  <a:srgbClr val="1D2129"/>
                </a:solidFill>
                <a:effectLst/>
                <a:latin typeface="PingFangSC-Regular"/>
              </a:rPr>
              <a:t>fifo</a:t>
            </a:r>
            <a:r>
              <a:rPr lang="zh-CN" altLang="en-US" b="0" i="0" dirty="0">
                <a:solidFill>
                  <a:srgbClr val="1D2129"/>
                </a:solidFill>
                <a:effectLst/>
                <a:latin typeface="PingFangSC-Regular"/>
              </a:rPr>
              <a:t>链接在一起，形成一个完整的程序，链式子程序将被</a:t>
            </a:r>
            <a:r>
              <a:rPr lang="en-US" altLang="zh-CN" b="0" i="0" dirty="0">
                <a:solidFill>
                  <a:srgbClr val="1D2129"/>
                </a:solidFill>
                <a:effectLst/>
                <a:latin typeface="PingFangSC-Regular"/>
              </a:rPr>
              <a:t>INSIDER</a:t>
            </a:r>
            <a:r>
              <a:rPr lang="zh-CN" altLang="en-US" b="0" i="0" dirty="0">
                <a:solidFill>
                  <a:srgbClr val="1D2129"/>
                </a:solidFill>
                <a:effectLst/>
                <a:latin typeface="PingFangSC-Regular"/>
              </a:rPr>
              <a:t>编译器编译为独立的硬件模块，它们将并行执行。</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2606178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2022/8/3</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p:nvGrpSpPr>
        <p:grpSpPr>
          <a:xfrm>
            <a:off x="-6096" y="6552045"/>
            <a:ext cx="12208256" cy="307777"/>
            <a:chOff x="-337453" y="7423512"/>
            <a:chExt cx="12418449" cy="540268"/>
          </a:xfrm>
        </p:grpSpPr>
        <p:pic>
          <p:nvPicPr>
            <p:cNvPr id="11"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983022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a:t>单击此处编辑母版标题样式</a:t>
            </a:r>
            <a:endParaRPr lang="zh-CN" altLang="en-US" dirty="0"/>
          </a:p>
        </p:txBody>
      </p:sp>
      <p:sp>
        <p:nvSpPr>
          <p:cNvPr id="15" name="圆角矩形 14"/>
          <p:cNvSpPr/>
          <p:nvPr/>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p:nvGrpSpPr>
        <p:grpSpPr>
          <a:xfrm>
            <a:off x="10352072" y="129938"/>
            <a:ext cx="1743469" cy="662336"/>
            <a:chOff x="9819640" y="-11075"/>
            <a:chExt cx="2297470" cy="87279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6119531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2022/8/3</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3215972759"/>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ED049F1-3447-4D00-8F17-29AE79525898}"/>
              </a:ext>
            </a:extLst>
          </p:cNvPr>
          <p:cNvSpPr txBox="1"/>
          <p:nvPr/>
        </p:nvSpPr>
        <p:spPr>
          <a:xfrm>
            <a:off x="600750" y="3429000"/>
            <a:ext cx="10990500" cy="954107"/>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INSIDER: Designing In-Storage Computing System for Emerging High-Performance Drive</a:t>
            </a:r>
            <a:endParaRPr lang="en" altLang="zh-CN" sz="28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40D9E73-8AEF-42D6-8332-6873E6ADAF05}"/>
              </a:ext>
            </a:extLst>
          </p:cNvPr>
          <p:cNvSpPr txBox="1"/>
          <p:nvPr/>
        </p:nvSpPr>
        <p:spPr>
          <a:xfrm>
            <a:off x="697135" y="4617022"/>
            <a:ext cx="10437779" cy="1200329"/>
          </a:xfrm>
          <a:prstGeom prst="rect">
            <a:avLst/>
          </a:prstGeom>
          <a:noFill/>
        </p:spPr>
        <p:txBody>
          <a:bodyPr wrap="square" rtlCol="0">
            <a:spAutoFit/>
          </a:bodyPr>
          <a:lstStyle/>
          <a:p>
            <a:r>
              <a:rPr lang="zh-CN" altLang="en-US" dirty="0"/>
              <a:t>   </a:t>
            </a:r>
            <a:r>
              <a:rPr lang="en-US" altLang="zh-CN" sz="2400" dirty="0">
                <a:latin typeface="Times New Roman" panose="02020603050405020304" pitchFamily="18" charset="0"/>
                <a:cs typeface="Times New Roman" panose="02020603050405020304" pitchFamily="18" charset="0"/>
              </a:rPr>
              <a:t>Conference :  ATC ' 19</a:t>
            </a:r>
          </a:p>
          <a:p>
            <a:r>
              <a:rPr lang="en-US" altLang="zh-CN" sz="2400" dirty="0">
                <a:latin typeface="Times New Roman" panose="02020603050405020304" pitchFamily="18" charset="0"/>
                <a:cs typeface="Times New Roman" panose="02020603050405020304" pitchFamily="18" charset="0"/>
              </a:rPr>
              <a:t>   Author : </a:t>
            </a:r>
            <a:r>
              <a:rPr lang="en-US" altLang="zh-CN" sz="2400" dirty="0" err="1">
                <a:latin typeface="Times New Roman" panose="02020603050405020304" pitchFamily="18" charset="0"/>
                <a:cs typeface="Times New Roman" panose="02020603050405020304" pitchFamily="18" charset="0"/>
              </a:rPr>
              <a:t>Zhenyuan</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Ruan</a:t>
            </a:r>
            <a:r>
              <a:rPr lang="en-US" altLang="zh-CN" sz="2400" dirty="0">
                <a:latin typeface="Times New Roman" panose="02020603050405020304" pitchFamily="18" charset="0"/>
                <a:cs typeface="Times New Roman" panose="02020603050405020304" pitchFamily="18" charset="0"/>
              </a:rPr>
              <a:t>, Tong He, Jason Cong</a:t>
            </a:r>
          </a:p>
          <a:p>
            <a:r>
              <a:rPr lang="en-US" altLang="zh-CN" sz="2400" dirty="0">
                <a:latin typeface="Times New Roman" panose="02020603050405020304" pitchFamily="18" charset="0"/>
                <a:cs typeface="Times New Roman" panose="02020603050405020304" pitchFamily="18" charset="0"/>
              </a:rPr>
              <a:t>   Research unit : University of California, Los Angeles</a:t>
            </a:r>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74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0" y="914749"/>
                <a:ext cx="12192000" cy="3185616"/>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System-Level Pipelining</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Logically, in INSIDER, </a:t>
                </a:r>
                <a:r>
                  <a:rPr lang="en-US" altLang="zh-CN" dirty="0" err="1">
                    <a:latin typeface="Times New Roman" panose="02020603050405020304" pitchFamily="18" charset="0"/>
                    <a:cs typeface="Times New Roman" panose="02020603050405020304" pitchFamily="18" charset="0"/>
                  </a:rPr>
                  <a:t>vread</a:t>
                </a:r>
                <a:r>
                  <a:rPr lang="en-US" altLang="zh-CN" dirty="0">
                    <a:latin typeface="Times New Roman" panose="02020603050405020304" pitchFamily="18" charset="0"/>
                    <a:cs typeface="Times New Roman" panose="02020603050405020304" pitchFamily="18" charset="0"/>
                  </a:rPr>
                  <a:t> triggers the drive controller to fetch storage data, perform data processing, and transfer the output back to host. After that, the host program can finally start the host-side computation to consume the data. A naive design leads to the execution time:</a:t>
                </a:r>
              </a:p>
              <a:p>
                <a:pPr lvl="1"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𝑡</m:t>
                      </m:r>
                      <m:r>
                        <a:rPr lang="en-US" altLang="zh-CN" i="1" dirty="0" smtClean="0">
                          <a:latin typeface="Cambria Math" panose="02040503050406030204" pitchFamily="18" charset="0"/>
                          <a:cs typeface="Times New Roman" panose="02020603050405020304" pitchFamily="18" charset="0"/>
                        </a:rPr>
                        <m:t> = </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err="1" smtClean="0">
                              <a:latin typeface="Cambria Math" panose="02040503050406030204" pitchFamily="18" charset="0"/>
                              <a:cs typeface="Times New Roman" panose="02020603050405020304" pitchFamily="18" charset="0"/>
                            </a:rPr>
                            <m:t>𝑡</m:t>
                          </m:r>
                        </m:e>
                        <m:sub>
                          <m:r>
                            <a:rPr lang="en-US" altLang="zh-CN" i="1" dirty="0" err="1" smtClean="0">
                              <a:latin typeface="Cambria Math" panose="02040503050406030204" pitchFamily="18" charset="0"/>
                              <a:cs typeface="Times New Roman" panose="02020603050405020304" pitchFamily="18" charset="0"/>
                            </a:rPr>
                            <m:t>𝑑𝑟𝑖𝑣𝑒</m:t>
                          </m:r>
                          <m:r>
                            <a:rPr lang="en-US" altLang="zh-CN" b="0" i="1" dirty="0" smtClean="0">
                              <a:latin typeface="Cambria Math" panose="02040503050406030204" pitchFamily="18" charset="0"/>
                              <a:cs typeface="Times New Roman" panose="02020603050405020304" pitchFamily="18" charset="0"/>
                            </a:rPr>
                            <m:t>_</m:t>
                          </m:r>
                          <m:r>
                            <a:rPr lang="en-US" altLang="zh-CN" i="1" dirty="0" err="1" smtClean="0">
                              <a:latin typeface="Cambria Math" panose="02040503050406030204" pitchFamily="18" charset="0"/>
                              <a:cs typeface="Times New Roman" panose="02020603050405020304" pitchFamily="18" charset="0"/>
                            </a:rPr>
                            <m:t>𝑟𝑒𝑎𝑑</m:t>
                          </m:r>
                        </m:sub>
                      </m:sSub>
                      <m:r>
                        <a:rPr lang="en-US" altLang="zh-CN" i="1" dirty="0" smtClean="0">
                          <a:latin typeface="Cambria Math" panose="02040503050406030204" pitchFamily="18" charset="0"/>
                          <a:cs typeface="Times New Roman" panose="02020603050405020304" pitchFamily="18" charset="0"/>
                        </a:rPr>
                        <m:t> +</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err="1" smtClean="0">
                              <a:latin typeface="Cambria Math" panose="02040503050406030204" pitchFamily="18" charset="0"/>
                              <a:cs typeface="Times New Roman" panose="02020603050405020304" pitchFamily="18" charset="0"/>
                            </a:rPr>
                            <m:t>𝑡</m:t>
                          </m:r>
                        </m:e>
                        <m:sub>
                          <m:r>
                            <a:rPr lang="en-US" altLang="zh-CN" i="1" dirty="0" err="1" smtClean="0">
                              <a:latin typeface="Cambria Math" panose="02040503050406030204" pitchFamily="18" charset="0"/>
                              <a:cs typeface="Times New Roman" panose="02020603050405020304" pitchFamily="18" charset="0"/>
                            </a:rPr>
                            <m:t>𝑑𝑟𝑖𝑣𝑒</m:t>
                          </m:r>
                          <m:r>
                            <a:rPr lang="en-US" altLang="zh-CN" b="0" i="1" dirty="0" smtClean="0">
                              <a:latin typeface="Cambria Math" panose="02040503050406030204" pitchFamily="18" charset="0"/>
                              <a:cs typeface="Times New Roman" panose="02020603050405020304" pitchFamily="18" charset="0"/>
                            </a:rPr>
                            <m:t>_</m:t>
                          </m:r>
                          <m:r>
                            <a:rPr lang="en-US" altLang="zh-CN" i="1" dirty="0" err="1" smtClean="0">
                              <a:latin typeface="Cambria Math" panose="02040503050406030204" pitchFamily="18" charset="0"/>
                              <a:cs typeface="Times New Roman" panose="02020603050405020304" pitchFamily="18" charset="0"/>
                            </a:rPr>
                            <m:t>𝑐𝑜𝑚</m:t>
                          </m:r>
                          <m:r>
                            <a:rPr lang="en-US" altLang="zh-CN" b="0" i="1" dirty="0" smtClean="0">
                              <a:latin typeface="Cambria Math" panose="02040503050406030204" pitchFamily="18" charset="0"/>
                              <a:cs typeface="Times New Roman" panose="02020603050405020304" pitchFamily="18" charset="0"/>
                            </a:rPr>
                            <m:t>𝑝</m:t>
                          </m:r>
                        </m:sub>
                      </m:sSub>
                      <m:r>
                        <a:rPr lang="en-US" altLang="zh-CN" i="1" dirty="0" smtClean="0">
                          <a:latin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𝑡</m:t>
                          </m:r>
                        </m:e>
                        <m:sub>
                          <m:r>
                            <a:rPr lang="en-US" altLang="zh-CN" i="1" dirty="0" smtClean="0">
                              <a:latin typeface="Cambria Math" panose="02040503050406030204" pitchFamily="18" charset="0"/>
                              <a:cs typeface="Times New Roman" panose="02020603050405020304" pitchFamily="18" charset="0"/>
                            </a:rPr>
                            <m:t>𝑜𝑢𝑡</m:t>
                          </m:r>
                          <m:r>
                            <a:rPr lang="en-US" altLang="zh-CN" i="1" dirty="0" err="1" smtClean="0">
                              <a:latin typeface="Cambria Math" panose="02040503050406030204" pitchFamily="18" charset="0"/>
                              <a:cs typeface="Times New Roman" panose="02020603050405020304" pitchFamily="18" charset="0"/>
                            </a:rPr>
                            <m:t>𝑝𝑢𝑡</m:t>
                          </m:r>
                          <m:r>
                            <a:rPr lang="en-US" altLang="zh-CN" b="0" i="1" dirty="0" smtClean="0">
                              <a:latin typeface="Cambria Math" panose="02040503050406030204" pitchFamily="18" charset="0"/>
                              <a:cs typeface="Times New Roman" panose="02020603050405020304" pitchFamily="18" charset="0"/>
                            </a:rPr>
                            <m:t>_</m:t>
                          </m:r>
                          <m:r>
                            <a:rPr lang="en-US" altLang="zh-CN" i="1" dirty="0" err="1" smtClean="0">
                              <a:latin typeface="Cambria Math" panose="02040503050406030204" pitchFamily="18" charset="0"/>
                              <a:cs typeface="Times New Roman" panose="02020603050405020304" pitchFamily="18" charset="0"/>
                            </a:rPr>
                            <m:t>𝑡𝑟𝑎𝑛</m:t>
                          </m:r>
                          <m:r>
                            <a:rPr lang="en-US" altLang="zh-CN" b="0" i="1" dirty="0" smtClean="0">
                              <a:latin typeface="Cambria Math" panose="02040503050406030204" pitchFamily="18" charset="0"/>
                              <a:cs typeface="Times New Roman" panose="02020603050405020304" pitchFamily="18" charset="0"/>
                            </a:rPr>
                            <m:t>𝑠</m:t>
                          </m:r>
                        </m:sub>
                      </m:sSub>
                      <m:r>
                        <a:rPr lang="en-US" altLang="zh-CN" i="1" dirty="0" smtClean="0">
                          <a:latin typeface="Cambria Math" panose="02040503050406030204" pitchFamily="18" charset="0"/>
                          <a:cs typeface="Times New Roman" panose="02020603050405020304" pitchFamily="18" charset="0"/>
                        </a:rPr>
                        <m:t>+ </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err="1" smtClean="0">
                              <a:latin typeface="Cambria Math" panose="02040503050406030204" pitchFamily="18" charset="0"/>
                              <a:cs typeface="Times New Roman" panose="02020603050405020304" pitchFamily="18" charset="0"/>
                            </a:rPr>
                            <m:t>𝑡</m:t>
                          </m:r>
                        </m:e>
                        <m:sub>
                          <m:r>
                            <a:rPr lang="en-US" altLang="zh-CN" i="1" dirty="0" err="1" smtClean="0">
                              <a:latin typeface="Cambria Math" panose="02040503050406030204" pitchFamily="18" charset="0"/>
                              <a:cs typeface="Times New Roman" panose="02020603050405020304" pitchFamily="18" charset="0"/>
                            </a:rPr>
                            <m:t>h𝑜𝑠𝑡</m:t>
                          </m:r>
                          <m:r>
                            <a:rPr lang="en-US" altLang="zh-CN" b="0" i="1" dirty="0" smtClean="0">
                              <a:latin typeface="Cambria Math" panose="02040503050406030204" pitchFamily="18" charset="0"/>
                              <a:cs typeface="Times New Roman" panose="02020603050405020304" pitchFamily="18" charset="0"/>
                            </a:rPr>
                            <m:t>_</m:t>
                          </m:r>
                          <m:r>
                            <a:rPr lang="en-US" altLang="zh-CN" i="1" dirty="0" err="1" smtClean="0">
                              <a:latin typeface="Cambria Math" panose="02040503050406030204" pitchFamily="18" charset="0"/>
                              <a:cs typeface="Times New Roman" panose="02020603050405020304" pitchFamily="18" charset="0"/>
                            </a:rPr>
                            <m:t>𝑐𝑜𝑚𝑝</m:t>
                          </m:r>
                        </m:sub>
                      </m:sSub>
                    </m:oMath>
                  </m:oMathPara>
                </a14:m>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Overlap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err="1" smtClean="0">
                            <a:latin typeface="Cambria Math" panose="02040503050406030204" pitchFamily="18" charset="0"/>
                            <a:cs typeface="Times New Roman" panose="02020603050405020304" pitchFamily="18" charset="0"/>
                          </a:rPr>
                          <m:t>𝒕</m:t>
                        </m:r>
                      </m:e>
                      <m:sub>
                        <m:r>
                          <a:rPr lang="en-US" altLang="zh-CN" b="1" i="1" dirty="0" err="1" smtClean="0">
                            <a:latin typeface="Cambria Math" panose="02040503050406030204" pitchFamily="18" charset="0"/>
                            <a:cs typeface="Times New Roman" panose="02020603050405020304" pitchFamily="18" charset="0"/>
                          </a:rPr>
                          <m:t>𝒅𝒓𝒊𝒗𝒆</m:t>
                        </m:r>
                        <m:r>
                          <a:rPr lang="en-US" altLang="zh-CN" b="1" i="1" dirty="0" smtClean="0">
                            <a:latin typeface="Cambria Math" panose="02040503050406030204" pitchFamily="18" charset="0"/>
                            <a:cs typeface="Times New Roman" panose="02020603050405020304" pitchFamily="18" charset="0"/>
                          </a:rPr>
                          <m:t>_</m:t>
                        </m:r>
                        <m:r>
                          <a:rPr lang="en-US" altLang="zh-CN" b="1" i="1" dirty="0" err="1" smtClean="0">
                            <a:latin typeface="Cambria Math" panose="02040503050406030204" pitchFamily="18" charset="0"/>
                            <a:cs typeface="Times New Roman" panose="02020603050405020304" pitchFamily="18" charset="0"/>
                          </a:rPr>
                          <m:t>𝒓𝒆𝒂𝒅</m:t>
                        </m:r>
                      </m:sub>
                    </m:sSub>
                  </m:oMath>
                </a14:m>
                <a:r>
                  <a:rPr lang="en-US" altLang="zh-CN" b="1"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b="1" i="1" dirty="0">
                            <a:latin typeface="Cambria Math" panose="02040503050406030204" pitchFamily="18" charset="0"/>
                            <a:cs typeface="Times New Roman" panose="02020603050405020304" pitchFamily="18" charset="0"/>
                          </a:rPr>
                        </m:ctrlPr>
                      </m:sSubPr>
                      <m:e>
                        <m:r>
                          <a:rPr lang="en-US" altLang="zh-CN" b="1" i="1" dirty="0" err="1">
                            <a:latin typeface="Cambria Math" panose="02040503050406030204" pitchFamily="18" charset="0"/>
                            <a:cs typeface="Times New Roman" panose="02020603050405020304" pitchFamily="18" charset="0"/>
                          </a:rPr>
                          <m:t>𝒕</m:t>
                        </m:r>
                      </m:e>
                      <m:sub>
                        <m:r>
                          <a:rPr lang="en-US" altLang="zh-CN" b="1" i="1" dirty="0" err="1">
                            <a:latin typeface="Cambria Math" panose="02040503050406030204" pitchFamily="18" charset="0"/>
                            <a:cs typeface="Times New Roman" panose="02020603050405020304" pitchFamily="18" charset="0"/>
                          </a:rPr>
                          <m:t>𝒅𝒓𝒊𝒗𝒆</m:t>
                        </m:r>
                        <m:r>
                          <a:rPr lang="en-US" altLang="zh-CN" b="1" i="1" dirty="0">
                            <a:latin typeface="Cambria Math" panose="02040503050406030204" pitchFamily="18" charset="0"/>
                            <a:cs typeface="Times New Roman" panose="02020603050405020304" pitchFamily="18" charset="0"/>
                          </a:rPr>
                          <m:t>_</m:t>
                        </m:r>
                        <m:r>
                          <a:rPr lang="en-US" altLang="zh-CN" b="1" i="1" dirty="0" err="1">
                            <a:latin typeface="Cambria Math" panose="02040503050406030204" pitchFamily="18" charset="0"/>
                            <a:cs typeface="Times New Roman" panose="02020603050405020304" pitchFamily="18" charset="0"/>
                          </a:rPr>
                          <m:t>𝒄𝒐𝒎</m:t>
                        </m:r>
                        <m:r>
                          <a:rPr lang="en-US" altLang="zh-CN" b="1" i="1" dirty="0">
                            <a:latin typeface="Cambria Math" panose="02040503050406030204" pitchFamily="18" charset="0"/>
                            <a:cs typeface="Times New Roman" panose="02020603050405020304" pitchFamily="18" charset="0"/>
                          </a:rPr>
                          <m:t>𝒑</m:t>
                        </m:r>
                      </m:sub>
                    </m:sSub>
                  </m:oMath>
                </a14:m>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carefully design the INSIDER hardware logic to ensure that it is fully pipelined, so that the storage read stage, computation stage and output DMA stage overlap one another.</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Overlap drive, bus and host time</a:t>
                </a:r>
              </a:p>
              <a:p>
                <a:pPr marL="800100" lvl="1" indent="-342900">
                  <a:buFont typeface="+mj-lt"/>
                  <a:buAutoNum type="arabicPeriod"/>
                </a:pPr>
                <a:r>
                  <a:rPr lang="en-US" altLang="zh-CN" dirty="0">
                    <a:latin typeface="Times New Roman" panose="02020603050405020304" pitchFamily="18" charset="0"/>
                    <a:cs typeface="Times New Roman" panose="02020603050405020304" pitchFamily="18" charset="0"/>
                  </a:rPr>
                  <a:t>Pre-issuing the file access requests during </a:t>
                </a:r>
                <a:r>
                  <a:rPr lang="en-US" altLang="zh-CN" dirty="0" err="1">
                    <a:latin typeface="Times New Roman" panose="02020603050405020304" pitchFamily="18" charset="0"/>
                    <a:cs typeface="Times New Roman" panose="02020603050405020304" pitchFamily="18" charset="0"/>
                  </a:rPr>
                  <a:t>vopen</a:t>
                </a:r>
                <a:r>
                  <a:rPr lang="en-US" altLang="zh-CN" dirty="0">
                    <a:latin typeface="Times New Roman" panose="02020603050405020304" pitchFamily="18" charset="0"/>
                    <a:cs typeface="Times New Roman" panose="02020603050405020304" pitchFamily="18" charset="0"/>
                  </a:rPr>
                  <a:t> which would trigger the drive to perform the precomputation; </a:t>
                </a:r>
              </a:p>
              <a:p>
                <a:pPr marL="800100" lvl="1" indent="-342900">
                  <a:buFont typeface="+mj-lt"/>
                  <a:buAutoNum type="arabicPeriod"/>
                </a:pPr>
                <a:r>
                  <a:rPr lang="en-US" altLang="zh-CN" dirty="0">
                    <a:latin typeface="Times New Roman" panose="02020603050405020304" pitchFamily="18" charset="0"/>
                    <a:cs typeface="Times New Roman" panose="02020603050405020304" pitchFamily="18" charset="0"/>
                  </a:rPr>
                  <a:t>Allocating the host memory in the INSIDER runtime to buffer the drive precomputed results.</a:t>
                </a:r>
              </a:p>
            </p:txBody>
          </p:sp>
        </mc:Choice>
        <mc:Fallback xmlns="">
          <p:sp>
            <p:nvSpPr>
              <p:cNvPr id="3" name="TextBox 2"/>
              <p:cNvSpPr txBox="1">
                <a:spLocks noRot="1" noChangeAspect="1" noMove="1" noResize="1" noEditPoints="1" noAdjustHandles="1" noChangeArrowheads="1" noChangeShapeType="1" noTextEdit="1"/>
              </p:cNvSpPr>
              <p:nvPr/>
            </p:nvSpPr>
            <p:spPr>
              <a:xfrm>
                <a:off x="0" y="914749"/>
                <a:ext cx="12192000" cy="3185616"/>
              </a:xfrm>
              <a:prstGeom prst="rect">
                <a:avLst/>
              </a:prstGeom>
              <a:blipFill>
                <a:blip r:embed="rId3"/>
                <a:stretch>
                  <a:fillRect l="-300" t="-956" b="-210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D3E37B9-F150-5879-97A0-2B855F35B9E6}"/>
              </a:ext>
            </a:extLst>
          </p:cNvPr>
          <p:cNvPicPr>
            <a:picLocks noChangeAspect="1"/>
          </p:cNvPicPr>
          <p:nvPr/>
        </p:nvPicPr>
        <p:blipFill>
          <a:blip r:embed="rId4"/>
          <a:stretch>
            <a:fillRect/>
          </a:stretch>
        </p:blipFill>
        <p:spPr>
          <a:xfrm>
            <a:off x="3009959" y="4100365"/>
            <a:ext cx="6172082" cy="2459888"/>
          </a:xfrm>
          <a:prstGeom prst="rect">
            <a:avLst/>
          </a:prstGeom>
        </p:spPr>
      </p:pic>
    </p:spTree>
    <p:extLst>
      <p:ext uri="{BB962C8B-B14F-4D97-AF65-F5344CB8AC3E}">
        <p14:creationId xmlns:p14="http://schemas.microsoft.com/office/powerpoint/2010/main" val="385214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3B7471-D0A5-E831-2757-6823B914EF5E}"/>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dirty="0"/>
          </a:p>
        </p:txBody>
      </p:sp>
      <p:pic>
        <p:nvPicPr>
          <p:cNvPr id="5" name="图片 4">
            <a:extLst>
              <a:ext uri="{FF2B5EF4-FFF2-40B4-BE49-F238E27FC236}">
                <a16:creationId xmlns:a16="http://schemas.microsoft.com/office/drawing/2014/main" id="{9F064292-3376-3795-696E-DF92C6EFFD61}"/>
              </a:ext>
            </a:extLst>
          </p:cNvPr>
          <p:cNvPicPr>
            <a:picLocks noChangeAspect="1"/>
          </p:cNvPicPr>
          <p:nvPr/>
        </p:nvPicPr>
        <p:blipFill rotWithShape="1">
          <a:blip r:embed="rId3"/>
          <a:srcRect l="8965" t="2916" r="7445" b="4702"/>
          <a:stretch/>
        </p:blipFill>
        <p:spPr>
          <a:xfrm>
            <a:off x="5902035" y="3911148"/>
            <a:ext cx="6289965" cy="2634120"/>
          </a:xfrm>
          <a:prstGeom prst="rect">
            <a:avLst/>
          </a:prstGeom>
        </p:spPr>
      </p:pic>
      <p:sp>
        <p:nvSpPr>
          <p:cNvPr id="4" name="TextBox 2">
            <a:extLst>
              <a:ext uri="{FF2B5EF4-FFF2-40B4-BE49-F238E27FC236}">
                <a16:creationId xmlns:a16="http://schemas.microsoft.com/office/drawing/2014/main" id="{F9EA5A48-2FD4-4706-B346-58778F957F5A}"/>
              </a:ext>
            </a:extLst>
          </p:cNvPr>
          <p:cNvSpPr txBox="1"/>
          <p:nvPr/>
        </p:nvSpPr>
        <p:spPr>
          <a:xfrm>
            <a:off x="0" y="914749"/>
            <a:ext cx="1219200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Multiplexing.</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multiplexer will receive the request from both the ISC unit and the original firmware.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received request will be forwarded to the storage unit, and its slot index will be pushed into the Slots Index FIFO(SIF).</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After receiving the drive read data, the dispatcher of the accelerator cluster will pop a slot index from SIF and dispatch the data to the application FIFO connected to the corresponding application slot.</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Adaptive Scheduling</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ISC unit maintains a set of credit registers (initialized to R) for all offloaded applications.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ISC unit will check registers of applications that have pending drive access requests, in a round-robin fashion.</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the register of an application is greater than 0, the ISC unit will issue a drive access request in size C with its slot index, and then decrement its credit register.</a:t>
            </a:r>
          </a:p>
        </p:txBody>
      </p:sp>
      <p:sp>
        <p:nvSpPr>
          <p:cNvPr id="7" name="文本框 6">
            <a:extLst>
              <a:ext uri="{FF2B5EF4-FFF2-40B4-BE49-F238E27FC236}">
                <a16:creationId xmlns:a16="http://schemas.microsoft.com/office/drawing/2014/main" id="{E728FB41-D8D5-44F2-B9CF-E655028100FC}"/>
              </a:ext>
            </a:extLst>
          </p:cNvPr>
          <p:cNvSpPr txBox="1"/>
          <p:nvPr/>
        </p:nvSpPr>
        <p:spPr>
          <a:xfrm>
            <a:off x="0" y="3693944"/>
            <a:ext cx="6161809" cy="1200329"/>
          </a:xfrm>
          <a:prstGeom prst="rect">
            <a:avLst/>
          </a:prstGeom>
          <a:noFill/>
        </p:spPr>
        <p:txBody>
          <a:bodyPr wrap="square">
            <a:spAutoFit/>
          </a:bodyPr>
          <a:lstStyle/>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time data is dispatched to the application FIFO, if  the available space of that FIFO is greater than C, the dispatcher will release one credit to the corresponding credit register in the ISC unit.</a:t>
            </a:r>
          </a:p>
        </p:txBody>
      </p:sp>
    </p:spTree>
    <p:extLst>
      <p:ext uri="{BB962C8B-B14F-4D97-AF65-F5344CB8AC3E}">
        <p14:creationId xmlns:p14="http://schemas.microsoft.com/office/powerpoint/2010/main" val="400479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Setup</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INSIDER drive prototype</a:t>
            </a:r>
          </a:p>
        </p:txBody>
      </p:sp>
      <p:pic>
        <p:nvPicPr>
          <p:cNvPr id="6" name="图片 5">
            <a:extLst>
              <a:ext uri="{FF2B5EF4-FFF2-40B4-BE49-F238E27FC236}">
                <a16:creationId xmlns:a16="http://schemas.microsoft.com/office/drawing/2014/main" id="{180A6B56-BD39-F5AD-C22C-43AD3BE7BC91}"/>
              </a:ext>
            </a:extLst>
          </p:cNvPr>
          <p:cNvPicPr>
            <a:picLocks noChangeAspect="1"/>
          </p:cNvPicPr>
          <p:nvPr/>
        </p:nvPicPr>
        <p:blipFill>
          <a:blip r:embed="rId3"/>
          <a:stretch>
            <a:fillRect/>
          </a:stretch>
        </p:blipFill>
        <p:spPr>
          <a:xfrm>
            <a:off x="3078492" y="3777071"/>
            <a:ext cx="6035012" cy="2596738"/>
          </a:xfrm>
          <a:prstGeom prst="rect">
            <a:avLst/>
          </a:prstGeom>
        </p:spPr>
      </p:pic>
      <p:pic>
        <p:nvPicPr>
          <p:cNvPr id="8" name="图片 7">
            <a:extLst>
              <a:ext uri="{FF2B5EF4-FFF2-40B4-BE49-F238E27FC236}">
                <a16:creationId xmlns:a16="http://schemas.microsoft.com/office/drawing/2014/main" id="{38A7E6EE-0620-C2BE-1AC4-50962C8CC834}"/>
              </a:ext>
            </a:extLst>
          </p:cNvPr>
          <p:cNvPicPr>
            <a:picLocks noChangeAspect="1"/>
          </p:cNvPicPr>
          <p:nvPr/>
        </p:nvPicPr>
        <p:blipFill>
          <a:blip r:embed="rId4"/>
          <a:stretch>
            <a:fillRect/>
          </a:stretch>
        </p:blipFill>
        <p:spPr>
          <a:xfrm>
            <a:off x="3987615" y="1310661"/>
            <a:ext cx="4216769" cy="2063165"/>
          </a:xfrm>
          <a:prstGeom prst="rect">
            <a:avLst/>
          </a:prstGeom>
        </p:spPr>
      </p:pic>
    </p:spTree>
    <p:extLst>
      <p:ext uri="{BB962C8B-B14F-4D97-AF65-F5344CB8AC3E}">
        <p14:creationId xmlns:p14="http://schemas.microsoft.com/office/powerpoint/2010/main" val="16481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Applications used in the evaluation.</a:t>
            </a:r>
          </a:p>
        </p:txBody>
      </p:sp>
      <p:pic>
        <p:nvPicPr>
          <p:cNvPr id="5" name="图片 4">
            <a:extLst>
              <a:ext uri="{FF2B5EF4-FFF2-40B4-BE49-F238E27FC236}">
                <a16:creationId xmlns:a16="http://schemas.microsoft.com/office/drawing/2014/main" id="{98B21D0C-5B38-9D7E-7F53-5F795BCAB7EB}"/>
              </a:ext>
            </a:extLst>
          </p:cNvPr>
          <p:cNvPicPr>
            <a:picLocks noChangeAspect="1"/>
          </p:cNvPicPr>
          <p:nvPr/>
        </p:nvPicPr>
        <p:blipFill>
          <a:blip r:embed="rId3"/>
          <a:stretch>
            <a:fillRect/>
          </a:stretch>
        </p:blipFill>
        <p:spPr>
          <a:xfrm>
            <a:off x="0" y="1649674"/>
            <a:ext cx="12192000" cy="4293577"/>
          </a:xfrm>
          <a:prstGeom prst="rect">
            <a:avLst/>
          </a:prstGeom>
        </p:spPr>
      </p:pic>
    </p:spTree>
    <p:extLst>
      <p:ext uri="{BB962C8B-B14F-4D97-AF65-F5344CB8AC3E}">
        <p14:creationId xmlns:p14="http://schemas.microsoft.com/office/powerpoint/2010/main" val="193443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Speedup compare to host-only baseline</a:t>
            </a:r>
          </a:p>
        </p:txBody>
      </p:sp>
      <p:pic>
        <p:nvPicPr>
          <p:cNvPr id="5" name="图片 4">
            <a:extLst>
              <a:ext uri="{FF2B5EF4-FFF2-40B4-BE49-F238E27FC236}">
                <a16:creationId xmlns:a16="http://schemas.microsoft.com/office/drawing/2014/main" id="{DCBA02A7-E755-6D9F-708B-FF35ABA030AE}"/>
              </a:ext>
            </a:extLst>
          </p:cNvPr>
          <p:cNvPicPr>
            <a:picLocks noChangeAspect="1"/>
          </p:cNvPicPr>
          <p:nvPr/>
        </p:nvPicPr>
        <p:blipFill>
          <a:blip r:embed="rId3"/>
          <a:stretch>
            <a:fillRect/>
          </a:stretch>
        </p:blipFill>
        <p:spPr>
          <a:xfrm>
            <a:off x="1051559" y="1618071"/>
            <a:ext cx="9514114" cy="2464293"/>
          </a:xfrm>
          <a:prstGeom prst="rect">
            <a:avLst/>
          </a:prstGeom>
        </p:spPr>
      </p:pic>
      <p:sp>
        <p:nvSpPr>
          <p:cNvPr id="6" name="TextBox 2">
            <a:extLst>
              <a:ext uri="{FF2B5EF4-FFF2-40B4-BE49-F238E27FC236}">
                <a16:creationId xmlns:a16="http://schemas.microsoft.com/office/drawing/2014/main" id="{82D3DF8E-8E96-0728-63B4-09609BA465BC}"/>
              </a:ext>
            </a:extLst>
          </p:cNvPr>
          <p:cNvSpPr txBox="1"/>
          <p:nvPr/>
        </p:nvSpPr>
        <p:spPr>
          <a:xfrm>
            <a:off x="0" y="4416354"/>
            <a:ext cx="121920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Host-bypass:  Replace the POSIX interface with the ISC interface to bypass overheads of the host I/O stack.</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Host-bypass-pipeline: With the host-side code refactoring, we can conduct pipelining to overlap the computation time and the file access time.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INSIDER:  Leverage the ISC capability to offload computing tasks to the drive.</a:t>
            </a:r>
          </a:p>
        </p:txBody>
      </p:sp>
    </p:spTree>
    <p:extLst>
      <p:ext uri="{BB962C8B-B14F-4D97-AF65-F5344CB8AC3E}">
        <p14:creationId xmlns:p14="http://schemas.microsoft.com/office/powerpoint/2010/main" val="749860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Breakdown of speedup</a:t>
            </a:r>
          </a:p>
          <a:p>
            <a:r>
              <a:rPr lang="en-US" altLang="zh-CN" dirty="0">
                <a:latin typeface="Times New Roman" panose="02020603050405020304" pitchFamily="18" charset="0"/>
                <a:cs typeface="Times New Roman" panose="02020603050405020304" pitchFamily="18" charset="0"/>
              </a:rPr>
              <a:t>The speedup of version INSIDER is derived from three aspects: </a:t>
            </a:r>
          </a:p>
          <a:p>
            <a:pPr marL="800100" lvl="1" indent="-342900">
              <a:buFont typeface="+mj-lt"/>
              <a:buAutoNum type="arabicPeriod"/>
            </a:pPr>
            <a:r>
              <a:rPr lang="en-US" altLang="zh-CN" dirty="0">
                <a:latin typeface="Times New Roman" panose="02020603050405020304" pitchFamily="18" charset="0"/>
                <a:cs typeface="Times New Roman" panose="02020603050405020304" pitchFamily="18" charset="0"/>
              </a:rPr>
              <a:t>customized I/O stack</a:t>
            </a:r>
          </a:p>
          <a:p>
            <a:pPr marL="800100" lvl="1" indent="-342900">
              <a:buFont typeface="+mj-lt"/>
              <a:buAutoNum type="arabicPeriod"/>
            </a:pPr>
            <a:r>
              <a:rPr lang="en-US" altLang="zh-CN" dirty="0">
                <a:latin typeface="Times New Roman" panose="02020603050405020304" pitchFamily="18" charset="0"/>
                <a:cs typeface="Times New Roman" panose="02020603050405020304" pitchFamily="18" charset="0"/>
              </a:rPr>
              <a:t>task offloading and system-level pipelining </a:t>
            </a:r>
          </a:p>
          <a:p>
            <a:pPr marL="800100" lvl="1" indent="-342900">
              <a:buFont typeface="+mj-lt"/>
              <a:buAutoNum type="arabicPeriod"/>
            </a:pPr>
            <a:r>
              <a:rPr lang="en-US" altLang="zh-CN" dirty="0">
                <a:latin typeface="Times New Roman" panose="02020603050405020304" pitchFamily="18" charset="0"/>
                <a:cs typeface="Times New Roman" panose="02020603050405020304" pitchFamily="18" charset="0"/>
              </a:rPr>
              <a:t>reduced data volume (which leads to lower bus time).</a:t>
            </a:r>
          </a:p>
        </p:txBody>
      </p:sp>
      <p:grpSp>
        <p:nvGrpSpPr>
          <p:cNvPr id="8" name="组合 7">
            <a:extLst>
              <a:ext uri="{FF2B5EF4-FFF2-40B4-BE49-F238E27FC236}">
                <a16:creationId xmlns:a16="http://schemas.microsoft.com/office/drawing/2014/main" id="{0CCFC96A-DAC4-F340-452B-2CCCD62C4F86}"/>
              </a:ext>
            </a:extLst>
          </p:cNvPr>
          <p:cNvGrpSpPr/>
          <p:nvPr/>
        </p:nvGrpSpPr>
        <p:grpSpPr>
          <a:xfrm>
            <a:off x="0" y="3429000"/>
            <a:ext cx="12192000" cy="2430878"/>
            <a:chOff x="0" y="1421346"/>
            <a:chExt cx="12192000" cy="2430878"/>
          </a:xfrm>
        </p:grpSpPr>
        <p:pic>
          <p:nvPicPr>
            <p:cNvPr id="5" name="图片 4">
              <a:extLst>
                <a:ext uri="{FF2B5EF4-FFF2-40B4-BE49-F238E27FC236}">
                  <a16:creationId xmlns:a16="http://schemas.microsoft.com/office/drawing/2014/main" id="{2128CCFC-40A8-1DA6-9D3E-005C2DC56104}"/>
                </a:ext>
              </a:extLst>
            </p:cNvPr>
            <p:cNvPicPr>
              <a:picLocks noChangeAspect="1"/>
            </p:cNvPicPr>
            <p:nvPr/>
          </p:nvPicPr>
          <p:blipFill>
            <a:blip r:embed="rId3"/>
            <a:stretch>
              <a:fillRect/>
            </a:stretch>
          </p:blipFill>
          <p:spPr>
            <a:xfrm>
              <a:off x="0" y="1421346"/>
              <a:ext cx="6010411" cy="2385812"/>
            </a:xfrm>
            <a:prstGeom prst="rect">
              <a:avLst/>
            </a:prstGeom>
          </p:spPr>
        </p:pic>
        <p:pic>
          <p:nvPicPr>
            <p:cNvPr id="7" name="图片 6">
              <a:extLst>
                <a:ext uri="{FF2B5EF4-FFF2-40B4-BE49-F238E27FC236}">
                  <a16:creationId xmlns:a16="http://schemas.microsoft.com/office/drawing/2014/main" id="{A3158690-492F-04AA-926A-99C5047AD798}"/>
                </a:ext>
              </a:extLst>
            </p:cNvPr>
            <p:cNvPicPr>
              <a:picLocks noChangeAspect="1"/>
            </p:cNvPicPr>
            <p:nvPr/>
          </p:nvPicPr>
          <p:blipFill>
            <a:blip r:embed="rId4"/>
            <a:stretch>
              <a:fillRect/>
            </a:stretch>
          </p:blipFill>
          <p:spPr>
            <a:xfrm>
              <a:off x="6181588" y="1421346"/>
              <a:ext cx="6010412" cy="2430878"/>
            </a:xfrm>
            <a:prstGeom prst="rect">
              <a:avLst/>
            </a:prstGeom>
          </p:spPr>
        </p:pic>
      </p:grpSp>
    </p:spTree>
    <p:extLst>
      <p:ext uri="{BB962C8B-B14F-4D97-AF65-F5344CB8AC3E}">
        <p14:creationId xmlns:p14="http://schemas.microsoft.com/office/powerpoint/2010/main" val="267157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Bottleneck Analysis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Host-bypass, limited PCIe bandwidth is the major bottleneck for the overall performance.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most cases in INSIDER, the overall performance is bounded by the internal drive speed, which indicates that the optimal performance has been achieved.</a:t>
            </a:r>
          </a:p>
        </p:txBody>
      </p:sp>
      <p:pic>
        <p:nvPicPr>
          <p:cNvPr id="5" name="图片 4">
            <a:extLst>
              <a:ext uri="{FF2B5EF4-FFF2-40B4-BE49-F238E27FC236}">
                <a16:creationId xmlns:a16="http://schemas.microsoft.com/office/drawing/2014/main" id="{52EDDE0A-345E-D6E1-BC2D-566573914F65}"/>
              </a:ext>
            </a:extLst>
          </p:cNvPr>
          <p:cNvPicPr>
            <a:picLocks noChangeAspect="1"/>
          </p:cNvPicPr>
          <p:nvPr/>
        </p:nvPicPr>
        <p:blipFill>
          <a:blip r:embed="rId3"/>
          <a:stretch>
            <a:fillRect/>
          </a:stretch>
        </p:blipFill>
        <p:spPr>
          <a:xfrm>
            <a:off x="1534095" y="2390870"/>
            <a:ext cx="9123809" cy="3552381"/>
          </a:xfrm>
          <a:prstGeom prst="rect">
            <a:avLst/>
          </a:prstGeom>
        </p:spPr>
      </p:pic>
    </p:spTree>
    <p:extLst>
      <p:ext uri="{BB962C8B-B14F-4D97-AF65-F5344CB8AC3E}">
        <p14:creationId xmlns:p14="http://schemas.microsoft.com/office/powerpoint/2010/main" val="312333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Simultaneous Multiprocessing and Resource Utilization </a:t>
            </a:r>
          </a:p>
        </p:txBody>
      </p:sp>
      <p:pic>
        <p:nvPicPr>
          <p:cNvPr id="7" name="图片 6">
            <a:extLst>
              <a:ext uri="{FF2B5EF4-FFF2-40B4-BE49-F238E27FC236}">
                <a16:creationId xmlns:a16="http://schemas.microsoft.com/office/drawing/2014/main" id="{E88BA1C4-6591-DB41-A349-A1D6AE6F925A}"/>
              </a:ext>
            </a:extLst>
          </p:cNvPr>
          <p:cNvPicPr>
            <a:picLocks noChangeAspect="1"/>
          </p:cNvPicPr>
          <p:nvPr/>
        </p:nvPicPr>
        <p:blipFill>
          <a:blip r:embed="rId3"/>
          <a:stretch>
            <a:fillRect/>
          </a:stretch>
        </p:blipFill>
        <p:spPr>
          <a:xfrm>
            <a:off x="203275" y="1967315"/>
            <a:ext cx="5202699" cy="2044124"/>
          </a:xfrm>
          <a:prstGeom prst="rect">
            <a:avLst/>
          </a:prstGeom>
        </p:spPr>
      </p:pic>
      <p:pic>
        <p:nvPicPr>
          <p:cNvPr id="9" name="图片 8">
            <a:extLst>
              <a:ext uri="{FF2B5EF4-FFF2-40B4-BE49-F238E27FC236}">
                <a16:creationId xmlns:a16="http://schemas.microsoft.com/office/drawing/2014/main" id="{90586F84-EE2C-52A0-8DDE-FB1420A562CA}"/>
              </a:ext>
            </a:extLst>
          </p:cNvPr>
          <p:cNvPicPr>
            <a:picLocks noChangeAspect="1"/>
          </p:cNvPicPr>
          <p:nvPr/>
        </p:nvPicPr>
        <p:blipFill>
          <a:blip r:embed="rId4"/>
          <a:stretch>
            <a:fillRect/>
          </a:stretch>
        </p:blipFill>
        <p:spPr>
          <a:xfrm>
            <a:off x="6096000" y="1967315"/>
            <a:ext cx="5892725" cy="292337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8B920E4-D8F2-9CFC-85CB-E190517DDD8C}"/>
                  </a:ext>
                </a:extLst>
              </p:cNvPr>
              <p:cNvSpPr txBox="1"/>
              <p:nvPr/>
            </p:nvSpPr>
            <p:spPr>
              <a:xfrm>
                <a:off x="0" y="4011439"/>
                <a:ext cx="5892724" cy="96936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Set </a:t>
                </a:r>
                <a14:m>
                  <m:oMath xmlns:m="http://schemas.openxmlformats.org/officeDocument/2006/math">
                    <m:r>
                      <a:rPr lang="zh-CN" altLang="en-US" sz="1400" i="1" dirty="0" smtClean="0">
                        <a:latin typeface="Cambria Math" panose="02040503050406030204" pitchFamily="18" charset="0"/>
                        <a:cs typeface="Times New Roman" panose="02020603050405020304" pitchFamily="18" charset="0"/>
                      </a:rPr>
                      <m:t>𝐵</m:t>
                    </m:r>
                    <m:sSub>
                      <m:sSubPr>
                        <m:ctrlPr>
                          <a:rPr lang="en-US" altLang="zh-CN" sz="1400" b="0" i="1" dirty="0" smtClean="0">
                            <a:latin typeface="Cambria Math" panose="02040503050406030204" pitchFamily="18" charset="0"/>
                            <a:cs typeface="Times New Roman" panose="02020603050405020304" pitchFamily="18" charset="0"/>
                          </a:rPr>
                        </m:ctrlPr>
                      </m:sSubPr>
                      <m:e>
                        <m:r>
                          <a:rPr lang="zh-CN" altLang="en-US" sz="1400" i="1" dirty="0" smtClean="0">
                            <a:latin typeface="Cambria Math" panose="02040503050406030204" pitchFamily="18" charset="0"/>
                            <a:cs typeface="Times New Roman" panose="02020603050405020304" pitchFamily="18" charset="0"/>
                          </a:rPr>
                          <m:t>𝑊</m:t>
                        </m:r>
                      </m:e>
                      <m:sub>
                        <m:r>
                          <a:rPr lang="zh-CN" altLang="en-US" sz="1400" i="1" dirty="0" smtClean="0">
                            <a:latin typeface="Cambria Math" panose="02040503050406030204" pitchFamily="18" charset="0"/>
                            <a:cs typeface="Times New Roman" panose="02020603050405020304" pitchFamily="18" charset="0"/>
                          </a:rPr>
                          <m:t>𝑑𝑟𝑖𝑣𝑒</m:t>
                        </m:r>
                      </m:sub>
                    </m:sSub>
                  </m:oMath>
                </a14:m>
                <a:r>
                  <a:rPr lang="zh-CN" altLang="en-US" sz="1400" dirty="0">
                    <a:latin typeface="Times New Roman" panose="02020603050405020304" pitchFamily="18" charset="0"/>
                    <a:cs typeface="Times New Roman" panose="02020603050405020304" pitchFamily="18" charset="0"/>
                  </a:rPr>
                  <a:t> = 16 GB/s, </a:t>
                </a:r>
                <a14:m>
                  <m:oMath xmlns:m="http://schemas.openxmlformats.org/officeDocument/2006/math">
                    <m:r>
                      <a:rPr lang="zh-CN" altLang="en-US" sz="1400" i="1" dirty="0" smtClean="0">
                        <a:latin typeface="Cambria Math" panose="02040503050406030204" pitchFamily="18" charset="0"/>
                        <a:cs typeface="Times New Roman" panose="02020603050405020304" pitchFamily="18" charset="0"/>
                      </a:rPr>
                      <m:t>𝐵</m:t>
                    </m:r>
                    <m:sSub>
                      <m:sSubPr>
                        <m:ctrlPr>
                          <a:rPr lang="en-US" altLang="zh-CN" sz="1400" b="0" i="1" dirty="0" smtClean="0">
                            <a:latin typeface="Cambria Math" panose="02040503050406030204" pitchFamily="18" charset="0"/>
                            <a:cs typeface="Times New Roman" panose="02020603050405020304" pitchFamily="18" charset="0"/>
                          </a:rPr>
                        </m:ctrlPr>
                      </m:sSubPr>
                      <m:e>
                        <m:r>
                          <a:rPr lang="zh-CN" altLang="en-US" sz="1400" i="1" dirty="0" smtClean="0">
                            <a:latin typeface="Cambria Math" panose="02040503050406030204" pitchFamily="18" charset="0"/>
                            <a:cs typeface="Times New Roman" panose="02020603050405020304" pitchFamily="18" charset="0"/>
                          </a:rPr>
                          <m:t>𝑊</m:t>
                        </m:r>
                      </m:e>
                      <m:sub>
                        <m:r>
                          <a:rPr lang="zh-CN" altLang="en-US" sz="1400" i="1" dirty="0" smtClean="0">
                            <a:latin typeface="Cambria Math" panose="02040503050406030204" pitchFamily="18" charset="0"/>
                            <a:cs typeface="Times New Roman" panose="02020603050405020304" pitchFamily="18" charset="0"/>
                          </a:rPr>
                          <m:t>𝑠𝑡𝑎𝑡</m:t>
                        </m:r>
                      </m:sub>
                    </m:sSub>
                  </m:oMath>
                </a14:m>
                <a:r>
                  <a:rPr lang="zh-CN" altLang="en-US" sz="1400" dirty="0">
                    <a:latin typeface="Times New Roman" panose="02020603050405020304" pitchFamily="18" charset="0"/>
                    <a:cs typeface="Times New Roman" panose="02020603050405020304" pitchFamily="18" charset="0"/>
                  </a:rPr>
                  <a:t> =12 GB/s, </a:t>
                </a:r>
                <a14:m>
                  <m:oMath xmlns:m="http://schemas.openxmlformats.org/officeDocument/2006/math">
                    <m:r>
                      <a:rPr lang="zh-CN" altLang="en-US" sz="1400" i="1" dirty="0" smtClean="0">
                        <a:latin typeface="Cambria Math" panose="02040503050406030204" pitchFamily="18" charset="0"/>
                        <a:cs typeface="Times New Roman" panose="02020603050405020304" pitchFamily="18" charset="0"/>
                      </a:rPr>
                      <m:t>𝐵</m:t>
                    </m:r>
                    <m:sSub>
                      <m:sSubPr>
                        <m:ctrlPr>
                          <a:rPr lang="en-US" altLang="zh-CN" sz="1400" b="0" i="1" dirty="0" smtClean="0">
                            <a:latin typeface="Cambria Math" panose="02040503050406030204" pitchFamily="18" charset="0"/>
                            <a:cs typeface="Times New Roman" panose="02020603050405020304" pitchFamily="18" charset="0"/>
                          </a:rPr>
                        </m:ctrlPr>
                      </m:sSubPr>
                      <m:e>
                        <m:r>
                          <a:rPr lang="zh-CN" altLang="en-US" sz="1400" i="1" dirty="0" smtClean="0">
                            <a:latin typeface="Cambria Math" panose="02040503050406030204" pitchFamily="18" charset="0"/>
                            <a:cs typeface="Times New Roman" panose="02020603050405020304" pitchFamily="18" charset="0"/>
                          </a:rPr>
                          <m:t>𝑊</m:t>
                        </m:r>
                      </m:e>
                      <m:sub>
                        <m:r>
                          <a:rPr lang="zh-CN" altLang="en-US" sz="1400" i="1" dirty="0" smtClean="0">
                            <a:latin typeface="Cambria Math" panose="02040503050406030204" pitchFamily="18" charset="0"/>
                            <a:cs typeface="Times New Roman" panose="02020603050405020304" pitchFamily="18" charset="0"/>
                          </a:rPr>
                          <m:t>𝑆𝑄𝐿</m:t>
                        </m:r>
                      </m:sub>
                    </m:sSub>
                  </m:oMath>
                </a14:m>
                <a:r>
                  <a:rPr lang="zh-CN" altLang="en-US" sz="1400" dirty="0">
                    <a:latin typeface="Times New Roman" panose="02020603050405020304" pitchFamily="18" charset="0"/>
                    <a:cs typeface="Times New Roman" panose="02020603050405020304" pitchFamily="18" charset="0"/>
                  </a:rPr>
                  <a:t> = 6.4 GB/s, </a:t>
                </a:r>
                <a14:m>
                  <m:oMath xmlns:m="http://schemas.openxmlformats.org/officeDocument/2006/math">
                    <m:r>
                      <a:rPr lang="zh-CN" altLang="en-US" sz="1400" i="1" dirty="0" smtClean="0">
                        <a:latin typeface="Cambria Math" panose="02040503050406030204" pitchFamily="18" charset="0"/>
                        <a:cs typeface="Times New Roman" panose="02020603050405020304" pitchFamily="18" charset="0"/>
                      </a:rPr>
                      <m:t>𝐵</m:t>
                    </m:r>
                    <m:sSub>
                      <m:sSubPr>
                        <m:ctrlPr>
                          <a:rPr lang="en-US" altLang="zh-CN" sz="1400" i="1" dirty="0" smtClean="0">
                            <a:latin typeface="Cambria Math" panose="02040503050406030204" pitchFamily="18" charset="0"/>
                            <a:cs typeface="Times New Roman" panose="02020603050405020304" pitchFamily="18" charset="0"/>
                          </a:rPr>
                        </m:ctrlPr>
                      </m:sSubPr>
                      <m:e>
                        <m:r>
                          <a:rPr lang="zh-CN" altLang="en-US" sz="1400" i="1" dirty="0" smtClean="0">
                            <a:latin typeface="Cambria Math" panose="02040503050406030204" pitchFamily="18" charset="0"/>
                            <a:cs typeface="Times New Roman" panose="02020603050405020304" pitchFamily="18" charset="0"/>
                          </a:rPr>
                          <m:t>𝑊</m:t>
                        </m:r>
                      </m:e>
                      <m:sub>
                        <m:r>
                          <a:rPr lang="zh-CN" altLang="en-US" sz="1400" i="1" dirty="0" smtClean="0">
                            <a:latin typeface="Cambria Math" panose="02040503050406030204" pitchFamily="18" charset="0"/>
                            <a:cs typeface="Times New Roman" panose="02020603050405020304" pitchFamily="18" charset="0"/>
                          </a:rPr>
                          <m:t>𝑃𝑇</m:t>
                        </m:r>
                      </m:sub>
                    </m:sSub>
                    <m:r>
                      <a:rPr lang="zh-CN" altLang="en-US" sz="1400" i="1" dirty="0" smtClean="0">
                        <a:latin typeface="Cambria Math" panose="02040503050406030204" pitchFamily="18" charset="0"/>
                        <a:cs typeface="Times New Roman" panose="02020603050405020304" pitchFamily="18" charset="0"/>
                      </a:rPr>
                      <m:t> </m:t>
                    </m:r>
                  </m:oMath>
                </a14:m>
                <a:r>
                  <a:rPr lang="zh-CN" altLang="en-US" sz="1400" dirty="0">
                    <a:latin typeface="Times New Roman" panose="02020603050405020304" pitchFamily="18" charset="0"/>
                    <a:cs typeface="Times New Roman" panose="02020603050405020304" pitchFamily="18" charset="0"/>
                  </a:rPr>
                  <a:t>= 8 GB/s.</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statistics starts before time 0 s and ends at about time 1.5 s. SQL starts at about time 0.4 s and ends at about time 2.4 s. Pass-through starts at about time 0.8 s and ends at about time 2.6 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8B920E4-D8F2-9CFC-85CB-E190517DDD8C}"/>
                  </a:ext>
                </a:extLst>
              </p:cNvPr>
              <p:cNvSpPr txBox="1">
                <a:spLocks noRot="1" noChangeAspect="1" noMove="1" noResize="1" noEditPoints="1" noAdjustHandles="1" noChangeArrowheads="1" noChangeShapeType="1" noTextEdit="1"/>
              </p:cNvSpPr>
              <p:nvPr/>
            </p:nvSpPr>
            <p:spPr>
              <a:xfrm>
                <a:off x="0" y="4011439"/>
                <a:ext cx="5892724" cy="969368"/>
              </a:xfrm>
              <a:prstGeom prst="rect">
                <a:avLst/>
              </a:prstGeom>
              <a:blipFill>
                <a:blip r:embed="rId5"/>
                <a:stretch>
                  <a:fillRect l="-310" t="-1258" b="-628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49FC903-F31C-A52C-C05F-E5DB9E1908F7}"/>
              </a:ext>
            </a:extLst>
          </p:cNvPr>
          <p:cNvSpPr txBox="1"/>
          <p:nvPr/>
        </p:nvSpPr>
        <p:spPr>
          <a:xfrm>
            <a:off x="6299278" y="4980807"/>
            <a:ext cx="5892724" cy="738664"/>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Generally, an FPGA chip contains four types of resources: look-up tables (LUTs), flip-flops (FFs), block RAMs (BRAMs, which are </a:t>
            </a:r>
            <a:r>
              <a:rPr lang="en-US" altLang="zh-CN" sz="1400" dirty="0" err="1">
                <a:latin typeface="Times New Roman" panose="02020603050405020304" pitchFamily="18" charset="0"/>
                <a:cs typeface="Times New Roman" panose="02020603050405020304" pitchFamily="18" charset="0"/>
              </a:rPr>
              <a:t>SRAMbased</a:t>
            </a:r>
            <a:r>
              <a:rPr lang="en-US" altLang="zh-CN" sz="1400" dirty="0">
                <a:latin typeface="Times New Roman" panose="02020603050405020304" pitchFamily="18" charset="0"/>
                <a:cs typeface="Times New Roman" panose="02020603050405020304" pitchFamily="18" charset="0"/>
              </a:rPr>
              <a:t>), digital signal processors (DSPs).</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191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Comparing with the ARM-Based System</a:t>
            </a:r>
          </a:p>
        </p:txBody>
      </p:sp>
      <p:pic>
        <p:nvPicPr>
          <p:cNvPr id="7" name="图片 6">
            <a:extLst>
              <a:ext uri="{FF2B5EF4-FFF2-40B4-BE49-F238E27FC236}">
                <a16:creationId xmlns:a16="http://schemas.microsoft.com/office/drawing/2014/main" id="{028AFCFB-3BA8-7926-9A7D-16541A5A92F2}"/>
              </a:ext>
            </a:extLst>
          </p:cNvPr>
          <p:cNvPicPr>
            <a:picLocks noChangeAspect="1"/>
          </p:cNvPicPr>
          <p:nvPr/>
        </p:nvPicPr>
        <p:blipFill>
          <a:blip r:embed="rId3"/>
          <a:stretch>
            <a:fillRect/>
          </a:stretch>
        </p:blipFill>
        <p:spPr>
          <a:xfrm>
            <a:off x="396142" y="2216804"/>
            <a:ext cx="5699858" cy="2424392"/>
          </a:xfrm>
          <a:prstGeom prst="rect">
            <a:avLst/>
          </a:prstGeom>
        </p:spPr>
      </p:pic>
      <p:pic>
        <p:nvPicPr>
          <p:cNvPr id="9" name="图片 8">
            <a:extLst>
              <a:ext uri="{FF2B5EF4-FFF2-40B4-BE49-F238E27FC236}">
                <a16:creationId xmlns:a16="http://schemas.microsoft.com/office/drawing/2014/main" id="{CB850B96-50D5-A328-B2B9-A0E8F8D68BC5}"/>
              </a:ext>
            </a:extLst>
          </p:cNvPr>
          <p:cNvPicPr>
            <a:picLocks noChangeAspect="1"/>
          </p:cNvPicPr>
          <p:nvPr/>
        </p:nvPicPr>
        <p:blipFill>
          <a:blip r:embed="rId4"/>
          <a:stretch>
            <a:fillRect/>
          </a:stretch>
        </p:blipFill>
        <p:spPr>
          <a:xfrm>
            <a:off x="6479457" y="2067963"/>
            <a:ext cx="5366375" cy="2722074"/>
          </a:xfrm>
          <a:prstGeom prst="rect">
            <a:avLst/>
          </a:prstGeom>
        </p:spPr>
      </p:pic>
    </p:spTree>
    <p:extLst>
      <p:ext uri="{BB962C8B-B14F-4D97-AF65-F5344CB8AC3E}">
        <p14:creationId xmlns:p14="http://schemas.microsoft.com/office/powerpoint/2010/main" val="345985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81861"/>
            <a:ext cx="1219200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bandwidth and latency of storage drives have improved significantly within the past decade. However, the evolution of the interconnection bus remains stagnant: there have been only two updates between 2007 and 2017.</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Fig2 shows that the latencies of host-side I/O stack are going to dominate the end-to-end latency.</a:t>
            </a:r>
          </a:p>
        </p:txBody>
      </p:sp>
      <p:pic>
        <p:nvPicPr>
          <p:cNvPr id="5" name="图片 4">
            <a:extLst>
              <a:ext uri="{FF2B5EF4-FFF2-40B4-BE49-F238E27FC236}">
                <a16:creationId xmlns:a16="http://schemas.microsoft.com/office/drawing/2014/main" id="{24713362-3E35-870A-FC76-A6E50832FCDD}"/>
              </a:ext>
            </a:extLst>
          </p:cNvPr>
          <p:cNvPicPr>
            <a:picLocks noChangeAspect="1"/>
          </p:cNvPicPr>
          <p:nvPr/>
        </p:nvPicPr>
        <p:blipFill>
          <a:blip r:embed="rId3"/>
          <a:stretch>
            <a:fillRect/>
          </a:stretch>
        </p:blipFill>
        <p:spPr>
          <a:xfrm>
            <a:off x="0" y="3114233"/>
            <a:ext cx="6151521" cy="2676191"/>
          </a:xfrm>
          <a:prstGeom prst="rect">
            <a:avLst/>
          </a:prstGeom>
        </p:spPr>
      </p:pic>
      <p:pic>
        <p:nvPicPr>
          <p:cNvPr id="9" name="图片 8">
            <a:extLst>
              <a:ext uri="{FF2B5EF4-FFF2-40B4-BE49-F238E27FC236}">
                <a16:creationId xmlns:a16="http://schemas.microsoft.com/office/drawing/2014/main" id="{C62FC096-E69E-FD77-7F7D-A04727216855}"/>
              </a:ext>
            </a:extLst>
          </p:cNvPr>
          <p:cNvPicPr>
            <a:picLocks noChangeAspect="1"/>
          </p:cNvPicPr>
          <p:nvPr/>
        </p:nvPicPr>
        <p:blipFill>
          <a:blip r:embed="rId4"/>
          <a:stretch>
            <a:fillRect/>
          </a:stretch>
        </p:blipFill>
        <p:spPr>
          <a:xfrm>
            <a:off x="6142821" y="3114233"/>
            <a:ext cx="6049179" cy="2676191"/>
          </a:xfrm>
          <a:prstGeom prst="rect">
            <a:avLst/>
          </a:prstGeom>
        </p:spPr>
      </p:pic>
    </p:spTree>
    <p:extLst>
      <p:ext uri="{BB962C8B-B14F-4D97-AF65-F5344CB8AC3E}">
        <p14:creationId xmlns:p14="http://schemas.microsoft.com/office/powerpoint/2010/main" val="130453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81861"/>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 ISC, the host partially offloads tasks into the in-storage accelerator which can take advantage of the higher internal drive performance.</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For tasks that contain computation patterns like filtering or reduction, the output data volume of the accelerator is greatly reduced so that bottlenecks of interconnection and host I/O stacks are alleviated.</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With customized IO stacks, the system bypasses the traditional OS storage stacks to achieve lower latency.</a:t>
            </a:r>
          </a:p>
        </p:txBody>
      </p:sp>
      <p:pic>
        <p:nvPicPr>
          <p:cNvPr id="5" name="图片 4">
            <a:extLst>
              <a:ext uri="{FF2B5EF4-FFF2-40B4-BE49-F238E27FC236}">
                <a16:creationId xmlns:a16="http://schemas.microsoft.com/office/drawing/2014/main" id="{5096D026-0C2A-1DAD-4909-68138B577E95}"/>
              </a:ext>
            </a:extLst>
          </p:cNvPr>
          <p:cNvPicPr>
            <a:picLocks noChangeAspect="1"/>
          </p:cNvPicPr>
          <p:nvPr/>
        </p:nvPicPr>
        <p:blipFill>
          <a:blip r:embed="rId3"/>
          <a:stretch>
            <a:fillRect/>
          </a:stretch>
        </p:blipFill>
        <p:spPr>
          <a:xfrm>
            <a:off x="3086100" y="3151811"/>
            <a:ext cx="6019800" cy="3048000"/>
          </a:xfrm>
          <a:prstGeom prst="rect">
            <a:avLst/>
          </a:prstGeom>
        </p:spPr>
      </p:pic>
    </p:spTree>
    <p:extLst>
      <p:ext uri="{BB962C8B-B14F-4D97-AF65-F5344CB8AC3E}">
        <p14:creationId xmlns:p14="http://schemas.microsoft.com/office/powerpoint/2010/main" val="223925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81861"/>
            <a:ext cx="12192000"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Limited computing capability.</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Drive-embedded cores are originally designed to execute the drive firmware; they are generally too weak for in-storage computing (ISC).</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No effective programming abstractions.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 the host side, existing systems develop their own customized API for ISC, which is not compatible with an existing system interface like POSIX.</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Requires considerable host code modification to leverage the drive ISC capability.</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Lack of crucial system support.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Not consider data protection and multiple task.</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Existing work assumes a monopolized scenario; the isolation and resource scheduling between different ISC tasks are not explored.</a:t>
            </a:r>
          </a:p>
        </p:txBody>
      </p:sp>
    </p:spTree>
    <p:extLst>
      <p:ext uri="{BB962C8B-B14F-4D97-AF65-F5344CB8AC3E}">
        <p14:creationId xmlns:p14="http://schemas.microsoft.com/office/powerpoint/2010/main" val="155732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System architecture of INSIDER</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firmware cooperates with the host-side ISC runtime and the ISC driver to enforce the control plane execution. It receives the incoming drive access requests from host, converts their logical block addresses into physical block addresses, and finally issues the requests to the storage unit.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control plane takes the responsibilities of conducting file permission check at host and issuing drive accessing requests.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accelerator cluster intercepts and processes the data between the DMA controller and the storage chip. It only passively processes the intercepted data from other components.</a:t>
            </a:r>
          </a:p>
        </p:txBody>
      </p:sp>
      <p:pic>
        <p:nvPicPr>
          <p:cNvPr id="9" name="图片 8">
            <a:extLst>
              <a:ext uri="{FF2B5EF4-FFF2-40B4-BE49-F238E27FC236}">
                <a16:creationId xmlns:a16="http://schemas.microsoft.com/office/drawing/2014/main" id="{D4C94B03-1F41-D4F8-AD13-9E501EC3C235}"/>
              </a:ext>
            </a:extLst>
          </p:cNvPr>
          <p:cNvPicPr>
            <a:picLocks noChangeAspect="1"/>
          </p:cNvPicPr>
          <p:nvPr/>
        </p:nvPicPr>
        <p:blipFill>
          <a:blip r:embed="rId3"/>
          <a:stretch>
            <a:fillRect/>
          </a:stretch>
        </p:blipFill>
        <p:spPr>
          <a:xfrm>
            <a:off x="857905" y="3429000"/>
            <a:ext cx="10476190" cy="3009524"/>
          </a:xfrm>
          <a:prstGeom prst="rect">
            <a:avLst/>
          </a:prstGeom>
        </p:spPr>
      </p:pic>
    </p:spTree>
    <p:extLst>
      <p:ext uri="{BB962C8B-B14F-4D97-AF65-F5344CB8AC3E}">
        <p14:creationId xmlns:p14="http://schemas.microsoft.com/office/powerpoint/2010/main" val="54398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Accelerator Cluster</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inner layer is a programmable region which consists of multiple application slots. Each slot can accommodate a user-defined application accelerator. Host users can dynamically load a new accelerator to the specified slot.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outer layer is the hardware runtime which is responsible for performing flow control and dispatching data to the corresponding slots. The outer layer is set to be user-unprogrammable to avoid safety issues. </a:t>
            </a:r>
          </a:p>
        </p:txBody>
      </p:sp>
      <p:pic>
        <p:nvPicPr>
          <p:cNvPr id="9" name="图片 8">
            <a:extLst>
              <a:ext uri="{FF2B5EF4-FFF2-40B4-BE49-F238E27FC236}">
                <a16:creationId xmlns:a16="http://schemas.microsoft.com/office/drawing/2014/main" id="{D4C94B03-1F41-D4F8-AD13-9E501EC3C235}"/>
              </a:ext>
            </a:extLst>
          </p:cNvPr>
          <p:cNvPicPr>
            <a:picLocks noChangeAspect="1"/>
          </p:cNvPicPr>
          <p:nvPr/>
        </p:nvPicPr>
        <p:blipFill>
          <a:blip r:embed="rId3"/>
          <a:stretch>
            <a:fillRect/>
          </a:stretch>
        </p:blipFill>
        <p:spPr>
          <a:xfrm>
            <a:off x="857905" y="3429000"/>
            <a:ext cx="10476190" cy="3009524"/>
          </a:xfrm>
          <a:prstGeom prst="rect">
            <a:avLst/>
          </a:prstGeom>
        </p:spPr>
      </p:pic>
    </p:spTree>
    <p:extLst>
      <p:ext uri="{BB962C8B-B14F-4D97-AF65-F5344CB8AC3E}">
        <p14:creationId xmlns:p14="http://schemas.microsoft.com/office/powerpoint/2010/main" val="81543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B406A92-1452-4750-9F30-2F530EADE189}"/>
              </a:ext>
            </a:extLst>
          </p:cNvPr>
          <p:cNvPicPr>
            <a:picLocks noChangeAspect="1"/>
          </p:cNvPicPr>
          <p:nvPr/>
        </p:nvPicPr>
        <p:blipFill>
          <a:blip r:embed="rId3"/>
          <a:stretch>
            <a:fillRect/>
          </a:stretch>
        </p:blipFill>
        <p:spPr>
          <a:xfrm>
            <a:off x="2178624" y="3429000"/>
            <a:ext cx="7834752" cy="3013366"/>
          </a:xfrm>
          <a:prstGeom prst="rect">
            <a:avLst/>
          </a:prstGeom>
        </p:spPr>
      </p:pic>
      <p:sp>
        <p:nvSpPr>
          <p:cNvPr id="10" name="TextBox 2">
            <a:extLst>
              <a:ext uri="{FF2B5EF4-FFF2-40B4-BE49-F238E27FC236}">
                <a16:creationId xmlns:a16="http://schemas.microsoft.com/office/drawing/2014/main" id="{127B4D96-5616-44DA-8A25-BC5758546CA7}"/>
              </a:ext>
            </a:extLst>
          </p:cNvPr>
          <p:cNvSpPr txBox="1"/>
          <p:nvPr/>
        </p:nvSpPr>
        <p:spPr>
          <a:xfrm>
            <a:off x="0" y="914749"/>
            <a:ext cx="121920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System architecture of INSIDER</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firmware cooperates with the host-side ISC runtime and the ISC driver to enforce the control plane execution. It receives the incoming drive access requests from host, converts their logical block addresses into physical block addresses, and finally issues the requests to the storage unit.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control plane takes the responsibilities of conducting file permission check at host and issuing drive accessing requests.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accelerator cluster intercepts and processes the data between the DMA controller and the storage chip. It only passively processes the intercepted data from other components.</a:t>
            </a:r>
          </a:p>
        </p:txBody>
      </p:sp>
    </p:spTree>
    <p:extLst>
      <p:ext uri="{BB962C8B-B14F-4D97-AF65-F5344CB8AC3E}">
        <p14:creationId xmlns:p14="http://schemas.microsoft.com/office/powerpoint/2010/main" val="209786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Host-Side Programming Model</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 the host side, we provide virtual file abstraction which abstracts ISC as file operations to hide the existence of the underlying ISC unit.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access to virtual file will transparently trigger the underlying system data movement and the corresponding ISC, creating an illusion that this file does really exist.</a:t>
            </a:r>
          </a:p>
        </p:txBody>
      </p:sp>
      <p:pic>
        <p:nvPicPr>
          <p:cNvPr id="10" name="图片 9">
            <a:extLst>
              <a:ext uri="{FF2B5EF4-FFF2-40B4-BE49-F238E27FC236}">
                <a16:creationId xmlns:a16="http://schemas.microsoft.com/office/drawing/2014/main" id="{FC5FE1D4-DC43-8958-958D-4AB273A74CAA}"/>
              </a:ext>
            </a:extLst>
          </p:cNvPr>
          <p:cNvPicPr>
            <a:picLocks noChangeAspect="1"/>
          </p:cNvPicPr>
          <p:nvPr/>
        </p:nvPicPr>
        <p:blipFill>
          <a:blip r:embed="rId3"/>
          <a:stretch>
            <a:fillRect/>
          </a:stretch>
        </p:blipFill>
        <p:spPr>
          <a:xfrm>
            <a:off x="195942" y="3119943"/>
            <a:ext cx="5411588" cy="3099998"/>
          </a:xfrm>
          <a:prstGeom prst="rect">
            <a:avLst/>
          </a:prstGeom>
        </p:spPr>
      </p:pic>
      <p:pic>
        <p:nvPicPr>
          <p:cNvPr id="12" name="图片 11">
            <a:extLst>
              <a:ext uri="{FF2B5EF4-FFF2-40B4-BE49-F238E27FC236}">
                <a16:creationId xmlns:a16="http://schemas.microsoft.com/office/drawing/2014/main" id="{B65A7319-91B1-1443-9BD4-11479BF08610}"/>
              </a:ext>
            </a:extLst>
          </p:cNvPr>
          <p:cNvPicPr>
            <a:picLocks noChangeAspect="1"/>
          </p:cNvPicPr>
          <p:nvPr/>
        </p:nvPicPr>
        <p:blipFill>
          <a:blip r:embed="rId4"/>
          <a:stretch>
            <a:fillRect/>
          </a:stretch>
        </p:blipFill>
        <p:spPr>
          <a:xfrm>
            <a:off x="6137957" y="3169173"/>
            <a:ext cx="5858101" cy="3001538"/>
          </a:xfrm>
          <a:prstGeom prst="rect">
            <a:avLst/>
          </a:prstGeom>
        </p:spPr>
      </p:pic>
    </p:spTree>
    <p:extLst>
      <p:ext uri="{BB962C8B-B14F-4D97-AF65-F5344CB8AC3E}">
        <p14:creationId xmlns:p14="http://schemas.microsoft.com/office/powerpoint/2010/main" val="374653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 &amp; 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Drive-Side Programming Model</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INSIDER defines a clear interface to hide all details of data movements between the accelerator program and other system components so that the device programmer only needs to focus on describing the computation logic.</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INSIDER provides a drive-side compiler which allows users to program in-drive accelerators with C++.</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INSIDER supports modularity. The user can define multiple sub-programs chained together with FIFOs to form a complete program. Chained sub-programs will be compiled as separate hardware modules by the INSIDER compiler, and they will be executed in parallel.</a:t>
            </a:r>
          </a:p>
        </p:txBody>
      </p:sp>
      <p:pic>
        <p:nvPicPr>
          <p:cNvPr id="5" name="图片 4">
            <a:extLst>
              <a:ext uri="{FF2B5EF4-FFF2-40B4-BE49-F238E27FC236}">
                <a16:creationId xmlns:a16="http://schemas.microsoft.com/office/drawing/2014/main" id="{F51A68DB-D807-49E6-23CA-A082695DE2D0}"/>
              </a:ext>
            </a:extLst>
          </p:cNvPr>
          <p:cNvPicPr>
            <a:picLocks noChangeAspect="1"/>
          </p:cNvPicPr>
          <p:nvPr/>
        </p:nvPicPr>
        <p:blipFill>
          <a:blip r:embed="rId3"/>
          <a:stretch>
            <a:fillRect/>
          </a:stretch>
        </p:blipFill>
        <p:spPr>
          <a:xfrm>
            <a:off x="0" y="3429000"/>
            <a:ext cx="12192000" cy="2870465"/>
          </a:xfrm>
          <a:prstGeom prst="rect">
            <a:avLst/>
          </a:prstGeom>
        </p:spPr>
      </p:pic>
    </p:spTree>
    <p:extLst>
      <p:ext uri="{BB962C8B-B14F-4D97-AF65-F5344CB8AC3E}">
        <p14:creationId xmlns:p14="http://schemas.microsoft.com/office/powerpoint/2010/main" val="231482104"/>
      </p:ext>
    </p:extLst>
  </p:cSld>
  <p:clrMapOvr>
    <a:masterClrMapping/>
  </p:clrMapOvr>
</p:sld>
</file>

<file path=ppt/theme/theme1.xml><?xml version="1.0" encoding="utf-8"?>
<a:theme xmlns:a="http://schemas.openxmlformats.org/drawingml/2006/main" name="主题1">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5556767-92C9-41B1-8C34-C3F7D4EAAA71}" vid="{6C419F68-85EF-4B5F-BD6D-7E160513989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1397</TotalTime>
  <Words>2724</Words>
  <Application>Microsoft Office PowerPoint</Application>
  <PresentationFormat>宽屏</PresentationFormat>
  <Paragraphs>170</Paragraphs>
  <Slides>18</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-apple-system</vt:lpstr>
      <vt:lpstr>Helvetica Neue</vt:lpstr>
      <vt:lpstr>Monospaced Number</vt:lpstr>
      <vt:lpstr>PingFangSC-Regular</vt:lpstr>
      <vt:lpstr>等线</vt:lpstr>
      <vt:lpstr>Arial</vt:lpstr>
      <vt:lpstr>Arial</vt:lpstr>
      <vt:lpstr>Arial Black</vt:lpstr>
      <vt:lpstr>Cambria Math</vt:lpstr>
      <vt:lpstr>Courier New</vt:lpstr>
      <vt:lpstr>Franklin Gothic Book</vt:lpstr>
      <vt:lpstr>Times New Roman</vt:lpstr>
      <vt:lpstr>Wingdings</vt:lpstr>
      <vt:lpstr>主题1</vt:lpstr>
      <vt:lpstr>PowerPoint 演示文稿</vt:lpstr>
      <vt:lpstr>Background</vt:lpstr>
      <vt:lpstr>Background</vt:lpstr>
      <vt:lpstr>Problem</vt:lpstr>
      <vt:lpstr>Solution &amp; Technique</vt:lpstr>
      <vt:lpstr>Solution &amp; Technique</vt:lpstr>
      <vt:lpstr>Solution &amp; Technique</vt:lpstr>
      <vt:lpstr>Solution &amp; Technique</vt:lpstr>
      <vt:lpstr>Solution &amp; Technique</vt:lpstr>
      <vt:lpstr>Solution &amp; Technique</vt:lpstr>
      <vt:lpstr>Solution &amp; Technique</vt:lpstr>
      <vt:lpstr>Evaluation</vt:lpstr>
      <vt:lpstr>Evaluation</vt:lpstr>
      <vt:lpstr>Evaluation</vt:lpstr>
      <vt:lpstr>Evaluation</vt:lpstr>
      <vt:lpstr>Evaluation</vt:lpstr>
      <vt:lpstr>Evaluation</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Noda .</dc:creator>
  <cp:lastModifiedBy>🐟 Noda</cp:lastModifiedBy>
  <cp:revision>72</cp:revision>
  <dcterms:created xsi:type="dcterms:W3CDTF">2022-07-11T07:34:52Z</dcterms:created>
  <dcterms:modified xsi:type="dcterms:W3CDTF">2022-08-03T05:45:18Z</dcterms:modified>
</cp:coreProperties>
</file>